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9"/>
  </p:notesMasterIdLst>
  <p:sldIdLst>
    <p:sldId id="258" r:id="rId5"/>
    <p:sldId id="260" r:id="rId6"/>
    <p:sldId id="261" r:id="rId7"/>
    <p:sldId id="324" r:id="rId8"/>
    <p:sldId id="323" r:id="rId9"/>
    <p:sldId id="351" r:id="rId10"/>
    <p:sldId id="325" r:id="rId11"/>
    <p:sldId id="315" r:id="rId12"/>
    <p:sldId id="326" r:id="rId13"/>
    <p:sldId id="314" r:id="rId14"/>
    <p:sldId id="327" r:id="rId15"/>
    <p:sldId id="266" r:id="rId16"/>
    <p:sldId id="268" r:id="rId17"/>
    <p:sldId id="328" r:id="rId18"/>
    <p:sldId id="329" r:id="rId19"/>
    <p:sldId id="330" r:id="rId20"/>
    <p:sldId id="318" r:id="rId21"/>
    <p:sldId id="271" r:id="rId22"/>
    <p:sldId id="317" r:id="rId23"/>
    <p:sldId id="272" r:id="rId24"/>
    <p:sldId id="273" r:id="rId25"/>
    <p:sldId id="331" r:id="rId26"/>
    <p:sldId id="281" r:id="rId27"/>
    <p:sldId id="339" r:id="rId28"/>
    <p:sldId id="340" r:id="rId29"/>
    <p:sldId id="341" r:id="rId30"/>
    <p:sldId id="334" r:id="rId31"/>
    <p:sldId id="316" r:id="rId32"/>
    <p:sldId id="332" r:id="rId33"/>
    <p:sldId id="284" r:id="rId34"/>
    <p:sldId id="285" r:id="rId35"/>
    <p:sldId id="337" r:id="rId36"/>
    <p:sldId id="338" r:id="rId37"/>
    <p:sldId id="274" r:id="rId38"/>
    <p:sldId id="333" r:id="rId39"/>
    <p:sldId id="276" r:id="rId40"/>
    <p:sldId id="320" r:id="rId41"/>
    <p:sldId id="350" r:id="rId42"/>
    <p:sldId id="280" r:id="rId43"/>
    <p:sldId id="335" r:id="rId44"/>
    <p:sldId id="282" r:id="rId45"/>
    <p:sldId id="347" r:id="rId46"/>
    <p:sldId id="348" r:id="rId47"/>
    <p:sldId id="336" r:id="rId48"/>
    <p:sldId id="288" r:id="rId49"/>
    <p:sldId id="291" r:id="rId50"/>
    <p:sldId id="292" r:id="rId51"/>
    <p:sldId id="293" r:id="rId52"/>
    <p:sldId id="294" r:id="rId53"/>
    <p:sldId id="295" r:id="rId54"/>
    <p:sldId id="296" r:id="rId55"/>
    <p:sldId id="297" r:id="rId56"/>
    <p:sldId id="322" r:id="rId57"/>
    <p:sldId id="352" r:id="rId58"/>
    <p:sldId id="298" r:id="rId59"/>
    <p:sldId id="344" r:id="rId60"/>
    <p:sldId id="301" r:id="rId61"/>
    <p:sldId id="302" r:id="rId62"/>
    <p:sldId id="343" r:id="rId63"/>
    <p:sldId id="308" r:id="rId64"/>
    <p:sldId id="305" r:id="rId65"/>
    <p:sldId id="306" r:id="rId66"/>
    <p:sldId id="311" r:id="rId67"/>
    <p:sldId id="312"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0">
          <p15:clr>
            <a:srgbClr val="A4A3A4"/>
          </p15:clr>
        </p15:guide>
        <p15:guide id="2" orient="horz" pos="973">
          <p15:clr>
            <a:srgbClr val="A4A3A4"/>
          </p15:clr>
        </p15:guide>
        <p15:guide id="3" pos="5563">
          <p15:clr>
            <a:srgbClr val="A4A3A4"/>
          </p15:clr>
        </p15:guide>
        <p15:guide id="4" pos="19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Thompson" initials="TT" lastIdx="13" clrIdx="0">
    <p:extLst>
      <p:ext uri="{19B8F6BF-5375-455C-9EA6-DF929625EA0E}">
        <p15:presenceInfo xmlns:p15="http://schemas.microsoft.com/office/powerpoint/2012/main" userId="S-1-5-21-2229093338-1663155082-2634640864-45487" providerId="AD"/>
      </p:ext>
    </p:extLst>
  </p:cmAuthor>
  <p:cmAuthor id="2" name="Sharri Godard" initials="SG" lastIdx="28" clrIdx="1">
    <p:extLst>
      <p:ext uri="{19B8F6BF-5375-455C-9EA6-DF929625EA0E}">
        <p15:presenceInfo xmlns:p15="http://schemas.microsoft.com/office/powerpoint/2012/main" userId="S-1-5-21-2229093338-1663155082-2634640864-30936" providerId="AD"/>
      </p:ext>
    </p:extLst>
  </p:cmAuthor>
  <p:cmAuthor id="3" name="Angelika Henry" initials="AH" lastIdx="2" clrIdx="2">
    <p:extLst>
      <p:ext uri="{19B8F6BF-5375-455C-9EA6-DF929625EA0E}">
        <p15:presenceInfo xmlns:p15="http://schemas.microsoft.com/office/powerpoint/2012/main" userId="S-1-5-21-2229093338-1663155082-2634640864-282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8"/>
    <a:srgbClr val="656E8D"/>
    <a:srgbClr val="3D42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2" autoAdjust="0"/>
    <p:restoredTop sz="89889" autoAdjust="0"/>
  </p:normalViewPr>
  <p:slideViewPr>
    <p:cSldViewPr snapToGrid="0">
      <p:cViewPr varScale="1">
        <p:scale>
          <a:sx n="92" d="100"/>
          <a:sy n="92" d="100"/>
        </p:scale>
        <p:origin x="1146" y="90"/>
      </p:cViewPr>
      <p:guideLst>
        <p:guide orient="horz" pos="3920"/>
        <p:guide orient="horz" pos="973"/>
        <p:guide pos="5563"/>
        <p:guide pos="196"/>
      </p:guideLst>
    </p:cSldViewPr>
  </p:slideViewPr>
  <p:notesTextViewPr>
    <p:cViewPr>
      <p:scale>
        <a:sx n="1" d="1"/>
        <a:sy n="1" d="1"/>
      </p:scale>
      <p:origin x="0" y="0"/>
    </p:cViewPr>
  </p:notesTextViewPr>
  <p:sorterViewPr>
    <p:cViewPr>
      <p:scale>
        <a:sx n="90" d="100"/>
        <a:sy n="90" d="100"/>
      </p:scale>
      <p:origin x="0" y="-645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image" Target="../media/image46.jpeg"/></Relationships>
</file>

<file path=ppt/diagrams/_rels/data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ata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iagrams/_rels/data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iagrams/_rels/data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ata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48.jpg"/></Relationships>
</file>

<file path=ppt/diagrams/_rels/data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ata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_rels/data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iagrams/_rels/data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image" Target="../media/image95.png"/></Relationships>
</file>

<file path=ppt/diagrams/_rels/data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ata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4" Type="http://schemas.openxmlformats.org/officeDocument/2006/relationships/image" Target="../media/image106.png"/></Relationships>
</file>

<file path=ppt/diagrams/_rels/data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iagrams/_rels/data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 Id="rId4" Type="http://schemas.openxmlformats.org/officeDocument/2006/relationships/image" Target="../media/image115.png"/></Relationships>
</file>

<file path=ppt/diagrams/_rels/data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ata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image" Target="../media/image4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image" Target="../media/image66.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48.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image" Target="../media/image82.png"/><Relationship Id="rId4" Type="http://schemas.openxmlformats.org/officeDocument/2006/relationships/image" Target="../media/image84.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image" Target="../media/image92.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image" Target="../media/image95.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4" Type="http://schemas.openxmlformats.org/officeDocument/2006/relationships/image" Target="../media/image106.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 Id="rId4" Type="http://schemas.openxmlformats.org/officeDocument/2006/relationships/image" Target="../media/image11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33.png"/><Relationship Id="rId4"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50E6C-E638-40D5-AF9D-65E61C28B347}"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n-US"/>
        </a:p>
      </dgm:t>
    </dgm:pt>
    <dgm:pt modelId="{4A990F03-380C-4149-9C9A-E5F92C908C2D}">
      <dgm:prSet/>
      <dgm:spPr/>
      <dgm:t>
        <a:bodyPr/>
        <a:lstStyle/>
        <a:p>
          <a:r>
            <a:rPr lang="en-US" altLang="en-US" b="0" dirty="0"/>
            <a:t>Need to troubleshoot audio?</a:t>
          </a:r>
        </a:p>
      </dgm:t>
    </dgm:pt>
    <dgm:pt modelId="{7DE2D202-8487-4B2C-8F84-283981108C27}" type="parTrans" cxnId="{C0C97831-5A59-4FDA-9225-9EF718872D54}">
      <dgm:prSet/>
      <dgm:spPr/>
      <dgm:t>
        <a:bodyPr/>
        <a:lstStyle/>
        <a:p>
          <a:endParaRPr lang="en-US"/>
        </a:p>
      </dgm:t>
    </dgm:pt>
    <dgm:pt modelId="{752CBE6C-59D7-4BAC-94A1-6E1B2B421A83}" type="sibTrans" cxnId="{C0C97831-5A59-4FDA-9225-9EF718872D54}">
      <dgm:prSet/>
      <dgm:spPr/>
      <dgm:t>
        <a:bodyPr/>
        <a:lstStyle/>
        <a:p>
          <a:endParaRPr lang="en-US"/>
        </a:p>
      </dgm:t>
    </dgm:pt>
    <dgm:pt modelId="{DEEB8A89-7B3C-4D31-BBF8-FC44787DF3C0}">
      <dgm:prSet phldrT="[Text]"/>
      <dgm:spPr/>
      <dgm:t>
        <a:bodyPr/>
        <a:lstStyle/>
        <a:p>
          <a:r>
            <a:rPr lang="en-US" altLang="en-US" b="0" dirty="0"/>
            <a:t>Want to talk using built-in audio?  </a:t>
          </a:r>
          <a:endParaRPr lang="en-US" b="0" dirty="0"/>
        </a:p>
      </dgm:t>
    </dgm:pt>
    <dgm:pt modelId="{ED27D962-7F26-47E7-A1CE-8511A5A50738}" type="parTrans" cxnId="{446D94A5-48AB-4FEF-80C4-8F141A2F0B86}">
      <dgm:prSet/>
      <dgm:spPr/>
      <dgm:t>
        <a:bodyPr/>
        <a:lstStyle/>
        <a:p>
          <a:endParaRPr lang="en-US"/>
        </a:p>
      </dgm:t>
    </dgm:pt>
    <dgm:pt modelId="{01199D82-C5B0-49AE-9A80-55D16C659EDC}" type="sibTrans" cxnId="{446D94A5-48AB-4FEF-80C4-8F141A2F0B86}">
      <dgm:prSet/>
      <dgm:spPr/>
      <dgm:t>
        <a:bodyPr/>
        <a:lstStyle/>
        <a:p>
          <a:endParaRPr lang="en-US"/>
        </a:p>
      </dgm:t>
    </dgm:pt>
    <dgm:pt modelId="{AF58EEB0-6540-4DB5-BD91-7B5BF3C72716}">
      <dgm:prSet/>
      <dgm:spPr/>
      <dgm:t>
        <a:bodyPr/>
        <a:lstStyle/>
        <a:p>
          <a:r>
            <a:rPr lang="en-US" altLang="en-US" b="0" dirty="0"/>
            <a:t>Want to send a text message?</a:t>
          </a:r>
        </a:p>
      </dgm:t>
    </dgm:pt>
    <dgm:pt modelId="{3C474E75-EEB6-4A37-998A-2AEB5B2B47B2}" type="parTrans" cxnId="{80D8D39D-B0CB-4184-BF96-AFDA682E739F}">
      <dgm:prSet/>
      <dgm:spPr/>
      <dgm:t>
        <a:bodyPr/>
        <a:lstStyle/>
        <a:p>
          <a:endParaRPr lang="en-US"/>
        </a:p>
      </dgm:t>
    </dgm:pt>
    <dgm:pt modelId="{63030AA9-666F-409D-989D-17777FF21247}" type="sibTrans" cxnId="{80D8D39D-B0CB-4184-BF96-AFDA682E739F}">
      <dgm:prSet/>
      <dgm:spPr/>
      <dgm:t>
        <a:bodyPr/>
        <a:lstStyle/>
        <a:p>
          <a:endParaRPr lang="en-US"/>
        </a:p>
      </dgm:t>
    </dgm:pt>
    <dgm:pt modelId="{7BC7F511-49E4-4279-8BC9-CC19FAD0C633}">
      <dgm:prSet custT="1"/>
      <dgm:spPr/>
      <dgm:t>
        <a:bodyPr/>
        <a:lstStyle/>
        <a:p>
          <a:r>
            <a:rPr lang="en-US" altLang="en-US" sz="1600" dirty="0"/>
            <a:t>Open the chat panel to type.</a:t>
          </a:r>
        </a:p>
      </dgm:t>
    </dgm:pt>
    <dgm:pt modelId="{32760E72-3EDA-4423-86A2-4436DCBDF0FD}" type="parTrans" cxnId="{7F58B875-E51A-45B1-ABF3-E8BC343D6AAF}">
      <dgm:prSet/>
      <dgm:spPr/>
      <dgm:t>
        <a:bodyPr/>
        <a:lstStyle/>
        <a:p>
          <a:endParaRPr lang="en-US"/>
        </a:p>
      </dgm:t>
    </dgm:pt>
    <dgm:pt modelId="{10530C63-5944-475E-AF9C-72D44D799EE3}" type="sibTrans" cxnId="{7F58B875-E51A-45B1-ABF3-E8BC343D6AAF}">
      <dgm:prSet/>
      <dgm:spPr/>
      <dgm:t>
        <a:bodyPr/>
        <a:lstStyle/>
        <a:p>
          <a:endParaRPr lang="en-US"/>
        </a:p>
      </dgm:t>
    </dgm:pt>
    <dgm:pt modelId="{09680FF6-72FF-4A3B-B67F-DDB9E37613AD}">
      <dgm:prSet custT="1"/>
      <dgm:spPr/>
      <dgm:t>
        <a:bodyPr/>
        <a:lstStyle/>
        <a:p>
          <a:r>
            <a:rPr lang="en-US" altLang="en-US" sz="1600" dirty="0"/>
            <a:t>Hover over your profile image to display </a:t>
          </a:r>
          <a:r>
            <a:rPr lang="en-US" altLang="en-US" sz="1600" i="1" dirty="0"/>
            <a:t>My Settings</a:t>
          </a:r>
          <a:r>
            <a:rPr lang="en-US" altLang="en-US" sz="1600" dirty="0"/>
            <a:t>. Click to select. Click </a:t>
          </a:r>
          <a:r>
            <a:rPr lang="en-US" altLang="en-US" sz="1600" i="1" dirty="0"/>
            <a:t>Audio and Video Settings &gt; Set Up your Camera and Microphone</a:t>
          </a:r>
          <a:r>
            <a:rPr lang="en-US" altLang="en-US" sz="1600" i="0" dirty="0"/>
            <a:t>. </a:t>
          </a:r>
          <a:r>
            <a:rPr lang="en-US" altLang="en-US" sz="1600" dirty="0"/>
            <a:t>Select your preferred device and watch for the moving meter bar.</a:t>
          </a:r>
          <a:endParaRPr lang="en-US" altLang="en-US" sz="1600" i="1" dirty="0"/>
        </a:p>
      </dgm:t>
    </dgm:pt>
    <dgm:pt modelId="{54586A1D-6F5D-45AB-95C3-011517BAABA5}" type="parTrans" cxnId="{5FFB940D-88E3-4227-B93C-EEE8177407D2}">
      <dgm:prSet/>
      <dgm:spPr/>
      <dgm:t>
        <a:bodyPr/>
        <a:lstStyle/>
        <a:p>
          <a:endParaRPr lang="en-US"/>
        </a:p>
      </dgm:t>
    </dgm:pt>
    <dgm:pt modelId="{75DBA800-F8BD-404D-B33C-3D3757A77703}" type="sibTrans" cxnId="{5FFB940D-88E3-4227-B93C-EEE8177407D2}">
      <dgm:prSet/>
      <dgm:spPr/>
      <dgm:t>
        <a:bodyPr/>
        <a:lstStyle/>
        <a:p>
          <a:endParaRPr lang="en-US"/>
        </a:p>
      </dgm:t>
    </dgm:pt>
    <dgm:pt modelId="{7807DD6A-B415-4634-8403-427053592278}">
      <dgm:prSet custT="1"/>
      <dgm:spPr/>
      <dgm:t>
        <a:bodyPr/>
        <a:lstStyle/>
        <a:p>
          <a:r>
            <a:rPr lang="en-US" altLang="en-US" sz="1600" dirty="0"/>
            <a:t>Hover over your profile image to display </a:t>
          </a:r>
          <a:r>
            <a:rPr lang="en-US" altLang="en-US" sz="1600" i="1" dirty="0"/>
            <a:t>My Settings</a:t>
          </a:r>
          <a:r>
            <a:rPr lang="en-US" altLang="en-US" sz="1600" dirty="0"/>
            <a:t>. Click to select. Click </a:t>
          </a:r>
          <a:r>
            <a:rPr lang="en-US" altLang="en-US" sz="1600" i="1" dirty="0"/>
            <a:t>Generate Number</a:t>
          </a:r>
          <a:r>
            <a:rPr lang="en-US" altLang="en-US" sz="1600" dirty="0"/>
            <a:t> from Settings Menu. Once you have connected to the telephone bridge, click the handset icon to activate the phone.</a:t>
          </a:r>
          <a:endParaRPr lang="en-US" altLang="en-US" sz="1600" i="1" dirty="0"/>
        </a:p>
      </dgm:t>
    </dgm:pt>
    <dgm:pt modelId="{B96386EF-04A7-4188-9B73-6E0731DB9685}" type="parTrans" cxnId="{EE7367FB-BB39-46B8-807E-336067114D2B}">
      <dgm:prSet/>
      <dgm:spPr/>
      <dgm:t>
        <a:bodyPr/>
        <a:lstStyle/>
        <a:p>
          <a:endParaRPr lang="en-US"/>
        </a:p>
      </dgm:t>
    </dgm:pt>
    <dgm:pt modelId="{2C825923-ADAE-461E-94A2-0E262AB0125F}" type="sibTrans" cxnId="{EE7367FB-BB39-46B8-807E-336067114D2B}">
      <dgm:prSet/>
      <dgm:spPr/>
      <dgm:t>
        <a:bodyPr/>
        <a:lstStyle/>
        <a:p>
          <a:endParaRPr lang="en-US"/>
        </a:p>
      </dgm:t>
    </dgm:pt>
    <dgm:pt modelId="{763BF7A9-72C1-4667-A67F-55F96D567B8D}">
      <dgm:prSet phldrT="[Text]" custT="1"/>
      <dgm:spPr/>
      <dgm:t>
        <a:bodyPr/>
        <a:lstStyle/>
        <a:p>
          <a:r>
            <a:rPr lang="en-US" sz="1600" dirty="0"/>
            <a:t>Click mic and wait until it is animated and green</a:t>
          </a:r>
        </a:p>
      </dgm:t>
    </dgm:pt>
    <dgm:pt modelId="{291CDA60-73A6-4DC4-A42B-0E59E2BA9E07}" type="sibTrans" cxnId="{EA55CBC5-C8F0-4951-A8D8-A825A434570A}">
      <dgm:prSet/>
      <dgm:spPr/>
      <dgm:t>
        <a:bodyPr/>
        <a:lstStyle/>
        <a:p>
          <a:endParaRPr lang="en-US"/>
        </a:p>
      </dgm:t>
    </dgm:pt>
    <dgm:pt modelId="{677F8A9E-816C-42BF-AAFD-63DFDA2F0115}" type="parTrans" cxnId="{EA55CBC5-C8F0-4951-A8D8-A825A434570A}">
      <dgm:prSet/>
      <dgm:spPr/>
      <dgm:t>
        <a:bodyPr/>
        <a:lstStyle/>
        <a:p>
          <a:endParaRPr lang="en-US"/>
        </a:p>
      </dgm:t>
    </dgm:pt>
    <dgm:pt modelId="{3D456835-4D29-40C3-A282-CB2B5AFFD6BE}">
      <dgm:prSet custT="1"/>
      <dgm:spPr/>
      <dgm:t>
        <a:bodyPr/>
        <a:lstStyle/>
        <a:p>
          <a:r>
            <a:rPr lang="en-US" altLang="en-US" sz="2200" i="0" dirty="0"/>
            <a:t>Want to talk using your telephone?</a:t>
          </a:r>
        </a:p>
      </dgm:t>
    </dgm:pt>
    <dgm:pt modelId="{A5FA5429-C9E8-418E-82FD-CF00726B26CC}" type="sibTrans" cxnId="{17C8E6C1-9672-44C4-A275-FC81D6AE9C5D}">
      <dgm:prSet/>
      <dgm:spPr/>
      <dgm:t>
        <a:bodyPr/>
        <a:lstStyle/>
        <a:p>
          <a:endParaRPr lang="en-US"/>
        </a:p>
      </dgm:t>
    </dgm:pt>
    <dgm:pt modelId="{2F6CB6F8-D181-48D3-9FEA-80C4DC7FA1B9}" type="parTrans" cxnId="{17C8E6C1-9672-44C4-A275-FC81D6AE9C5D}">
      <dgm:prSet/>
      <dgm:spPr/>
      <dgm:t>
        <a:bodyPr/>
        <a:lstStyle/>
        <a:p>
          <a:endParaRPr lang="en-US"/>
        </a:p>
      </dgm:t>
    </dgm:pt>
    <dgm:pt modelId="{6831E7AE-3EB1-4EA7-AC2B-D32F6F9B25BE}">
      <dgm:prSet custT="1"/>
      <dgm:spPr/>
      <dgm:t>
        <a:bodyPr/>
        <a:lstStyle/>
        <a:p>
          <a:endParaRPr lang="en-US" altLang="en-US" sz="1600" i="1" dirty="0"/>
        </a:p>
      </dgm:t>
    </dgm:pt>
    <dgm:pt modelId="{A64E90B8-1F10-4DC9-BE22-7B46822359C4}" type="parTrans" cxnId="{EB7D69AD-3740-4CB5-95F4-2F928012246D}">
      <dgm:prSet/>
      <dgm:spPr/>
      <dgm:t>
        <a:bodyPr/>
        <a:lstStyle/>
        <a:p>
          <a:endParaRPr lang="en-US"/>
        </a:p>
      </dgm:t>
    </dgm:pt>
    <dgm:pt modelId="{C616BC9B-2107-4445-9F18-A7BC6D977C9E}" type="sibTrans" cxnId="{EB7D69AD-3740-4CB5-95F4-2F928012246D}">
      <dgm:prSet/>
      <dgm:spPr/>
      <dgm:t>
        <a:bodyPr/>
        <a:lstStyle/>
        <a:p>
          <a:endParaRPr lang="en-US"/>
        </a:p>
      </dgm:t>
    </dgm:pt>
    <dgm:pt modelId="{E9EAF6DD-B883-462C-A333-18397023A3FA}" type="pres">
      <dgm:prSet presAssocID="{E6950E6C-E638-40D5-AF9D-65E61C28B347}" presName="linear" presStyleCnt="0">
        <dgm:presLayoutVars>
          <dgm:animLvl val="lvl"/>
          <dgm:resizeHandles val="exact"/>
        </dgm:presLayoutVars>
      </dgm:prSet>
      <dgm:spPr/>
      <dgm:t>
        <a:bodyPr/>
        <a:lstStyle/>
        <a:p>
          <a:endParaRPr lang="en-US"/>
        </a:p>
      </dgm:t>
    </dgm:pt>
    <dgm:pt modelId="{7F0F2AAC-65C7-47B8-B8E5-A596512816E0}" type="pres">
      <dgm:prSet presAssocID="{DEEB8A89-7B3C-4D31-BBF8-FC44787DF3C0}" presName="parentText" presStyleLbl="node1" presStyleIdx="0" presStyleCnt="4">
        <dgm:presLayoutVars>
          <dgm:chMax val="0"/>
          <dgm:bulletEnabled val="1"/>
        </dgm:presLayoutVars>
      </dgm:prSet>
      <dgm:spPr/>
      <dgm:t>
        <a:bodyPr/>
        <a:lstStyle/>
        <a:p>
          <a:endParaRPr lang="en-US"/>
        </a:p>
      </dgm:t>
    </dgm:pt>
    <dgm:pt modelId="{60CA1014-CD12-4DCE-9412-F8ADE20F2685}" type="pres">
      <dgm:prSet presAssocID="{DEEB8A89-7B3C-4D31-BBF8-FC44787DF3C0}" presName="childText" presStyleLbl="revTx" presStyleIdx="0" presStyleCnt="4">
        <dgm:presLayoutVars>
          <dgm:bulletEnabled val="1"/>
        </dgm:presLayoutVars>
      </dgm:prSet>
      <dgm:spPr/>
      <dgm:t>
        <a:bodyPr/>
        <a:lstStyle/>
        <a:p>
          <a:endParaRPr lang="en-US"/>
        </a:p>
      </dgm:t>
    </dgm:pt>
    <dgm:pt modelId="{29B8722A-3647-40FD-8EF9-18C3E85B091D}" type="pres">
      <dgm:prSet presAssocID="{AF58EEB0-6540-4DB5-BD91-7B5BF3C72716}" presName="parentText" presStyleLbl="node1" presStyleIdx="1" presStyleCnt="4">
        <dgm:presLayoutVars>
          <dgm:chMax val="0"/>
          <dgm:bulletEnabled val="1"/>
        </dgm:presLayoutVars>
      </dgm:prSet>
      <dgm:spPr/>
      <dgm:t>
        <a:bodyPr/>
        <a:lstStyle/>
        <a:p>
          <a:endParaRPr lang="en-US"/>
        </a:p>
      </dgm:t>
    </dgm:pt>
    <dgm:pt modelId="{66FED8A6-2807-4969-9F28-B96F41A2E3BC}" type="pres">
      <dgm:prSet presAssocID="{AF58EEB0-6540-4DB5-BD91-7B5BF3C72716}" presName="childText" presStyleLbl="revTx" presStyleIdx="1" presStyleCnt="4" custLinFactNeighborY="611">
        <dgm:presLayoutVars>
          <dgm:bulletEnabled val="1"/>
        </dgm:presLayoutVars>
      </dgm:prSet>
      <dgm:spPr/>
      <dgm:t>
        <a:bodyPr/>
        <a:lstStyle/>
        <a:p>
          <a:endParaRPr lang="en-US"/>
        </a:p>
      </dgm:t>
    </dgm:pt>
    <dgm:pt modelId="{B973E09F-712D-42C1-ADD7-26FB1B507BA0}" type="pres">
      <dgm:prSet presAssocID="{4A990F03-380C-4149-9C9A-E5F92C908C2D}" presName="parentText" presStyleLbl="node1" presStyleIdx="2" presStyleCnt="4">
        <dgm:presLayoutVars>
          <dgm:chMax val="0"/>
          <dgm:bulletEnabled val="1"/>
        </dgm:presLayoutVars>
      </dgm:prSet>
      <dgm:spPr/>
      <dgm:t>
        <a:bodyPr/>
        <a:lstStyle/>
        <a:p>
          <a:endParaRPr lang="en-US"/>
        </a:p>
      </dgm:t>
    </dgm:pt>
    <dgm:pt modelId="{A6126765-B408-49D0-A455-E275931F1335}" type="pres">
      <dgm:prSet presAssocID="{4A990F03-380C-4149-9C9A-E5F92C908C2D}" presName="childText" presStyleLbl="revTx" presStyleIdx="2" presStyleCnt="4">
        <dgm:presLayoutVars>
          <dgm:bulletEnabled val="1"/>
        </dgm:presLayoutVars>
      </dgm:prSet>
      <dgm:spPr/>
      <dgm:t>
        <a:bodyPr/>
        <a:lstStyle/>
        <a:p>
          <a:endParaRPr lang="en-US"/>
        </a:p>
      </dgm:t>
    </dgm:pt>
    <dgm:pt modelId="{084C7821-36F8-4327-B31D-EF96065C4554}" type="pres">
      <dgm:prSet presAssocID="{3D456835-4D29-40C3-A282-CB2B5AFFD6BE}" presName="parentText" presStyleLbl="node1" presStyleIdx="3" presStyleCnt="4">
        <dgm:presLayoutVars>
          <dgm:chMax val="0"/>
          <dgm:bulletEnabled val="1"/>
        </dgm:presLayoutVars>
      </dgm:prSet>
      <dgm:spPr/>
      <dgm:t>
        <a:bodyPr/>
        <a:lstStyle/>
        <a:p>
          <a:endParaRPr lang="en-US"/>
        </a:p>
      </dgm:t>
    </dgm:pt>
    <dgm:pt modelId="{BA69159E-D3EB-4EF5-BDEE-1349FC8B93F8}" type="pres">
      <dgm:prSet presAssocID="{3D456835-4D29-40C3-A282-CB2B5AFFD6BE}" presName="childText" presStyleLbl="revTx" presStyleIdx="3" presStyleCnt="4">
        <dgm:presLayoutVars>
          <dgm:bulletEnabled val="1"/>
        </dgm:presLayoutVars>
      </dgm:prSet>
      <dgm:spPr/>
      <dgm:t>
        <a:bodyPr/>
        <a:lstStyle/>
        <a:p>
          <a:endParaRPr lang="en-US"/>
        </a:p>
      </dgm:t>
    </dgm:pt>
  </dgm:ptLst>
  <dgm:cxnLst>
    <dgm:cxn modelId="{95747464-A983-4522-921A-40565AA54A38}" type="presOf" srcId="{763BF7A9-72C1-4667-A67F-55F96D567B8D}" destId="{60CA1014-CD12-4DCE-9412-F8ADE20F2685}" srcOrd="0" destOrd="0" presId="urn:microsoft.com/office/officeart/2005/8/layout/vList2"/>
    <dgm:cxn modelId="{8F12D67D-C35B-4FF9-88F7-09EDA11B360F}" type="presOf" srcId="{6831E7AE-3EB1-4EA7-AC2B-D32F6F9B25BE}" destId="{A6126765-B408-49D0-A455-E275931F1335}" srcOrd="0" destOrd="1" presId="urn:microsoft.com/office/officeart/2005/8/layout/vList2"/>
    <dgm:cxn modelId="{EB7D69AD-3740-4CB5-95F4-2F928012246D}" srcId="{4A990F03-380C-4149-9C9A-E5F92C908C2D}" destId="{6831E7AE-3EB1-4EA7-AC2B-D32F6F9B25BE}" srcOrd="1" destOrd="0" parTransId="{A64E90B8-1F10-4DC9-BE22-7B46822359C4}" sibTransId="{C616BC9B-2107-4445-9F18-A7BC6D977C9E}"/>
    <dgm:cxn modelId="{35096B58-7B81-4253-856F-5F89C04EDEC3}" type="presOf" srcId="{09680FF6-72FF-4A3B-B67F-DDB9E37613AD}" destId="{A6126765-B408-49D0-A455-E275931F1335}" srcOrd="0" destOrd="0" presId="urn:microsoft.com/office/officeart/2005/8/layout/vList2"/>
    <dgm:cxn modelId="{5FFB940D-88E3-4227-B93C-EEE8177407D2}" srcId="{4A990F03-380C-4149-9C9A-E5F92C908C2D}" destId="{09680FF6-72FF-4A3B-B67F-DDB9E37613AD}" srcOrd="0" destOrd="0" parTransId="{54586A1D-6F5D-45AB-95C3-011517BAABA5}" sibTransId="{75DBA800-F8BD-404D-B33C-3D3757A77703}"/>
    <dgm:cxn modelId="{17C8E6C1-9672-44C4-A275-FC81D6AE9C5D}" srcId="{E6950E6C-E638-40D5-AF9D-65E61C28B347}" destId="{3D456835-4D29-40C3-A282-CB2B5AFFD6BE}" srcOrd="3" destOrd="0" parTransId="{2F6CB6F8-D181-48D3-9FEA-80C4DC7FA1B9}" sibTransId="{A5FA5429-C9E8-418E-82FD-CF00726B26CC}"/>
    <dgm:cxn modelId="{80D8D39D-B0CB-4184-BF96-AFDA682E739F}" srcId="{E6950E6C-E638-40D5-AF9D-65E61C28B347}" destId="{AF58EEB0-6540-4DB5-BD91-7B5BF3C72716}" srcOrd="1" destOrd="0" parTransId="{3C474E75-EEB6-4A37-998A-2AEB5B2B47B2}" sibTransId="{63030AA9-666F-409D-989D-17777FF21247}"/>
    <dgm:cxn modelId="{6D5D97A8-5115-4717-AECD-67A86C45464E}" type="presOf" srcId="{3D456835-4D29-40C3-A282-CB2B5AFFD6BE}" destId="{084C7821-36F8-4327-B31D-EF96065C4554}" srcOrd="0" destOrd="0" presId="urn:microsoft.com/office/officeart/2005/8/layout/vList2"/>
    <dgm:cxn modelId="{7C5D215F-04EB-4743-8D8A-5844AAB94A65}" type="presOf" srcId="{4A990F03-380C-4149-9C9A-E5F92C908C2D}" destId="{B973E09F-712D-42C1-ADD7-26FB1B507BA0}" srcOrd="0" destOrd="0" presId="urn:microsoft.com/office/officeart/2005/8/layout/vList2"/>
    <dgm:cxn modelId="{7C47243E-3569-4298-9F58-B459DEAC2298}" type="presOf" srcId="{E6950E6C-E638-40D5-AF9D-65E61C28B347}" destId="{E9EAF6DD-B883-462C-A333-18397023A3FA}" srcOrd="0" destOrd="0" presId="urn:microsoft.com/office/officeart/2005/8/layout/vList2"/>
    <dgm:cxn modelId="{B6ED8F79-2084-4F93-A2F1-CDB6A34ED32A}" type="presOf" srcId="{7807DD6A-B415-4634-8403-427053592278}" destId="{BA69159E-D3EB-4EF5-BDEE-1349FC8B93F8}" srcOrd="0" destOrd="0" presId="urn:microsoft.com/office/officeart/2005/8/layout/vList2"/>
    <dgm:cxn modelId="{B17D50BC-E740-43DD-91C1-A2333E8E8EE5}" type="presOf" srcId="{AF58EEB0-6540-4DB5-BD91-7B5BF3C72716}" destId="{29B8722A-3647-40FD-8EF9-18C3E85B091D}" srcOrd="0" destOrd="0" presId="urn:microsoft.com/office/officeart/2005/8/layout/vList2"/>
    <dgm:cxn modelId="{446D94A5-48AB-4FEF-80C4-8F141A2F0B86}" srcId="{E6950E6C-E638-40D5-AF9D-65E61C28B347}" destId="{DEEB8A89-7B3C-4D31-BBF8-FC44787DF3C0}" srcOrd="0" destOrd="0" parTransId="{ED27D962-7F26-47E7-A1CE-8511A5A50738}" sibTransId="{01199D82-C5B0-49AE-9A80-55D16C659EDC}"/>
    <dgm:cxn modelId="{EE7367FB-BB39-46B8-807E-336067114D2B}" srcId="{3D456835-4D29-40C3-A282-CB2B5AFFD6BE}" destId="{7807DD6A-B415-4634-8403-427053592278}" srcOrd="0" destOrd="0" parTransId="{B96386EF-04A7-4188-9B73-6E0731DB9685}" sibTransId="{2C825923-ADAE-461E-94A2-0E262AB0125F}"/>
    <dgm:cxn modelId="{EA55CBC5-C8F0-4951-A8D8-A825A434570A}" srcId="{DEEB8A89-7B3C-4D31-BBF8-FC44787DF3C0}" destId="{763BF7A9-72C1-4667-A67F-55F96D567B8D}" srcOrd="0" destOrd="0" parTransId="{677F8A9E-816C-42BF-AAFD-63DFDA2F0115}" sibTransId="{291CDA60-73A6-4DC4-A42B-0E59E2BA9E07}"/>
    <dgm:cxn modelId="{C0C97831-5A59-4FDA-9225-9EF718872D54}" srcId="{E6950E6C-E638-40D5-AF9D-65E61C28B347}" destId="{4A990F03-380C-4149-9C9A-E5F92C908C2D}" srcOrd="2" destOrd="0" parTransId="{7DE2D202-8487-4B2C-8F84-283981108C27}" sibTransId="{752CBE6C-59D7-4BAC-94A1-6E1B2B421A83}"/>
    <dgm:cxn modelId="{7F58B875-E51A-45B1-ABF3-E8BC343D6AAF}" srcId="{AF58EEB0-6540-4DB5-BD91-7B5BF3C72716}" destId="{7BC7F511-49E4-4279-8BC9-CC19FAD0C633}" srcOrd="0" destOrd="0" parTransId="{32760E72-3EDA-4423-86A2-4436DCBDF0FD}" sibTransId="{10530C63-5944-475E-AF9C-72D44D799EE3}"/>
    <dgm:cxn modelId="{3DF866A2-FF70-4280-A3B8-4D7DDD5D145E}" type="presOf" srcId="{DEEB8A89-7B3C-4D31-BBF8-FC44787DF3C0}" destId="{7F0F2AAC-65C7-47B8-B8E5-A596512816E0}" srcOrd="0" destOrd="0" presId="urn:microsoft.com/office/officeart/2005/8/layout/vList2"/>
    <dgm:cxn modelId="{15C0EBFB-72F2-42A2-8698-BB35BA9574A7}" type="presOf" srcId="{7BC7F511-49E4-4279-8BC9-CC19FAD0C633}" destId="{66FED8A6-2807-4969-9F28-B96F41A2E3BC}" srcOrd="0" destOrd="0" presId="urn:microsoft.com/office/officeart/2005/8/layout/vList2"/>
    <dgm:cxn modelId="{31B39D9F-7D00-40C1-B9A0-AE3194451747}" type="presParOf" srcId="{E9EAF6DD-B883-462C-A333-18397023A3FA}" destId="{7F0F2AAC-65C7-47B8-B8E5-A596512816E0}" srcOrd="0" destOrd="0" presId="urn:microsoft.com/office/officeart/2005/8/layout/vList2"/>
    <dgm:cxn modelId="{B9219092-07C6-4445-B7B2-1E99C639E1A1}" type="presParOf" srcId="{E9EAF6DD-B883-462C-A333-18397023A3FA}" destId="{60CA1014-CD12-4DCE-9412-F8ADE20F2685}" srcOrd="1" destOrd="0" presId="urn:microsoft.com/office/officeart/2005/8/layout/vList2"/>
    <dgm:cxn modelId="{9F7F29DB-EF6D-4722-BBF4-2389D16F5AAD}" type="presParOf" srcId="{E9EAF6DD-B883-462C-A333-18397023A3FA}" destId="{29B8722A-3647-40FD-8EF9-18C3E85B091D}" srcOrd="2" destOrd="0" presId="urn:microsoft.com/office/officeart/2005/8/layout/vList2"/>
    <dgm:cxn modelId="{0A16D314-1410-4654-B7D6-6D862CF8F7FF}" type="presParOf" srcId="{E9EAF6DD-B883-462C-A333-18397023A3FA}" destId="{66FED8A6-2807-4969-9F28-B96F41A2E3BC}" srcOrd="3" destOrd="0" presId="urn:microsoft.com/office/officeart/2005/8/layout/vList2"/>
    <dgm:cxn modelId="{F7281001-D1CF-478D-B8A6-623EBD405DE7}" type="presParOf" srcId="{E9EAF6DD-B883-462C-A333-18397023A3FA}" destId="{B973E09F-712D-42C1-ADD7-26FB1B507BA0}" srcOrd="4" destOrd="0" presId="urn:microsoft.com/office/officeart/2005/8/layout/vList2"/>
    <dgm:cxn modelId="{B9025D8A-9865-43D7-866F-1B93B821AE85}" type="presParOf" srcId="{E9EAF6DD-B883-462C-A333-18397023A3FA}" destId="{A6126765-B408-49D0-A455-E275931F1335}" srcOrd="5" destOrd="0" presId="urn:microsoft.com/office/officeart/2005/8/layout/vList2"/>
    <dgm:cxn modelId="{1D8A2B62-D8F2-404F-8916-61B862BC2419}" type="presParOf" srcId="{E9EAF6DD-B883-462C-A333-18397023A3FA}" destId="{084C7821-36F8-4327-B31D-EF96065C4554}" srcOrd="6" destOrd="0" presId="urn:microsoft.com/office/officeart/2005/8/layout/vList2"/>
    <dgm:cxn modelId="{1F0E6925-2838-4983-926F-4E929E8C9223}" type="presParOf" srcId="{E9EAF6DD-B883-462C-A333-18397023A3FA}" destId="{BA69159E-D3EB-4EF5-BDEE-1349FC8B93F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63C75D-6324-40BB-8B95-DFD07BD1612C}"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5FDE5BAD-BB93-4C74-B4D9-B6C6BC7D8C11}">
      <dgm:prSet phldrT="[Text]"/>
      <dgm:spPr/>
      <dgm:t>
        <a:bodyPr/>
        <a:lstStyle/>
        <a:p>
          <a:pPr algn="ctr"/>
          <a:r>
            <a:rPr lang="en-US" dirty="0"/>
            <a:t>Audio Test</a:t>
          </a:r>
        </a:p>
      </dgm:t>
    </dgm:pt>
    <dgm:pt modelId="{44E2A087-0E8F-4392-8AC3-D6EA789E4F90}" type="parTrans" cxnId="{399D23DF-6AF4-4F27-BC1E-3084685F3C94}">
      <dgm:prSet/>
      <dgm:spPr/>
      <dgm:t>
        <a:bodyPr/>
        <a:lstStyle/>
        <a:p>
          <a:endParaRPr lang="en-US"/>
        </a:p>
      </dgm:t>
    </dgm:pt>
    <dgm:pt modelId="{3C15E32D-449B-4BEB-997A-B9D93AEDCFE3}" type="sibTrans" cxnId="{399D23DF-6AF4-4F27-BC1E-3084685F3C94}">
      <dgm:prSet/>
      <dgm:spPr/>
      <dgm:t>
        <a:bodyPr/>
        <a:lstStyle/>
        <a:p>
          <a:endParaRPr lang="en-US"/>
        </a:p>
      </dgm:t>
    </dgm:pt>
    <dgm:pt modelId="{AA35D5B2-0586-4F21-B314-2373F9BA47E6}">
      <dgm:prSet phldrT="[Text]"/>
      <dgm:spPr/>
      <dgm:t>
        <a:bodyPr/>
        <a:lstStyle/>
        <a:p>
          <a:pPr algn="ctr"/>
          <a:r>
            <a:rPr lang="en-US" dirty="0"/>
            <a:t>Video Test</a:t>
          </a:r>
        </a:p>
      </dgm:t>
    </dgm:pt>
    <dgm:pt modelId="{FF729078-9A78-47DD-AF2E-B7844323FCE4}" type="parTrans" cxnId="{45A09C6E-5C4B-40DD-B63D-A618B855577E}">
      <dgm:prSet/>
      <dgm:spPr/>
      <dgm:t>
        <a:bodyPr/>
        <a:lstStyle/>
        <a:p>
          <a:endParaRPr lang="en-US"/>
        </a:p>
      </dgm:t>
    </dgm:pt>
    <dgm:pt modelId="{0F19DC03-483E-49AB-AD5E-09CCB71BC236}" type="sibTrans" cxnId="{45A09C6E-5C4B-40DD-B63D-A618B855577E}">
      <dgm:prSet/>
      <dgm:spPr/>
      <dgm:t>
        <a:bodyPr/>
        <a:lstStyle/>
        <a:p>
          <a:endParaRPr lang="en-US"/>
        </a:p>
      </dgm:t>
    </dgm:pt>
    <dgm:pt modelId="{511931A8-5481-4EAD-BAEC-2D22C6DB75A7}">
      <dgm:prSet phldrT="[Text]"/>
      <dgm:spPr/>
      <dgm:t>
        <a:bodyPr/>
        <a:lstStyle/>
        <a:p>
          <a:pPr algn="ctr"/>
          <a:r>
            <a:rPr lang="en-US" dirty="0"/>
            <a:t>Generate Number</a:t>
          </a:r>
        </a:p>
      </dgm:t>
    </dgm:pt>
    <dgm:pt modelId="{94B7D114-24AE-4089-825E-30C7921A3E5A}" type="parTrans" cxnId="{8C5D1961-6E55-4183-906C-C6A92079381E}">
      <dgm:prSet/>
      <dgm:spPr/>
      <dgm:t>
        <a:bodyPr/>
        <a:lstStyle/>
        <a:p>
          <a:endParaRPr lang="en-US"/>
        </a:p>
      </dgm:t>
    </dgm:pt>
    <dgm:pt modelId="{0549FEA1-D16D-4D23-95EC-930B77FE2475}" type="sibTrans" cxnId="{8C5D1961-6E55-4183-906C-C6A92079381E}">
      <dgm:prSet/>
      <dgm:spPr/>
      <dgm:t>
        <a:bodyPr/>
        <a:lstStyle/>
        <a:p>
          <a:endParaRPr lang="en-US"/>
        </a:p>
      </dgm:t>
    </dgm:pt>
    <dgm:pt modelId="{381F8A6A-C154-4ED5-9979-FC76CBB9CBAF}" type="pres">
      <dgm:prSet presAssocID="{3F63C75D-6324-40BB-8B95-DFD07BD1612C}" presName="Name0" presStyleCnt="0">
        <dgm:presLayoutVars>
          <dgm:dir/>
        </dgm:presLayoutVars>
      </dgm:prSet>
      <dgm:spPr/>
      <dgm:t>
        <a:bodyPr/>
        <a:lstStyle/>
        <a:p>
          <a:endParaRPr lang="en-US"/>
        </a:p>
      </dgm:t>
    </dgm:pt>
    <dgm:pt modelId="{0E542B64-89BA-47A0-B2E4-D1AB1FFC7EB0}" type="pres">
      <dgm:prSet presAssocID="{5FDE5BAD-BB93-4C74-B4D9-B6C6BC7D8C11}" presName="composite" presStyleCnt="0"/>
      <dgm:spPr/>
    </dgm:pt>
    <dgm:pt modelId="{F0D8EBB4-940D-4F47-AF36-4E5505F8028C}" type="pres">
      <dgm:prSet presAssocID="{5FDE5BAD-BB93-4C74-B4D9-B6C6BC7D8C11}" presName="rect2" presStyleLbl="revTx" presStyleIdx="0" presStyleCnt="3">
        <dgm:presLayoutVars>
          <dgm:bulletEnabled val="1"/>
        </dgm:presLayoutVars>
      </dgm:prSet>
      <dgm:spPr/>
      <dgm:t>
        <a:bodyPr/>
        <a:lstStyle/>
        <a:p>
          <a:endParaRPr lang="en-US"/>
        </a:p>
      </dgm:t>
    </dgm:pt>
    <dgm:pt modelId="{FE0D588D-EAED-4835-ADBD-240444776CE1}" type="pres">
      <dgm:prSet presAssocID="{5FDE5BAD-BB93-4C74-B4D9-B6C6BC7D8C11}" presName="rect1" presStyleLbl="alignImgPlace1" presStyleIdx="0" presStyleCnt="3"/>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shows how to test your audio" title="audio test"/>
        </a:ext>
      </dgm:extLst>
    </dgm:pt>
    <dgm:pt modelId="{664E7FEC-8C53-4170-A780-36F876A6DB40}" type="pres">
      <dgm:prSet presAssocID="{3C15E32D-449B-4BEB-997A-B9D93AEDCFE3}" presName="sibTrans" presStyleCnt="0"/>
      <dgm:spPr/>
    </dgm:pt>
    <dgm:pt modelId="{832B6B49-FC3E-4B29-8A19-328239D5DD51}" type="pres">
      <dgm:prSet presAssocID="{AA35D5B2-0586-4F21-B314-2373F9BA47E6}" presName="composite" presStyleCnt="0"/>
      <dgm:spPr/>
    </dgm:pt>
    <dgm:pt modelId="{E4B9DD8E-0AB6-4969-A21E-20CE7A934CD9}" type="pres">
      <dgm:prSet presAssocID="{AA35D5B2-0586-4F21-B314-2373F9BA47E6}" presName="rect2" presStyleLbl="revTx" presStyleIdx="1" presStyleCnt="3">
        <dgm:presLayoutVars>
          <dgm:bulletEnabled val="1"/>
        </dgm:presLayoutVars>
      </dgm:prSet>
      <dgm:spPr/>
      <dgm:t>
        <a:bodyPr/>
        <a:lstStyle/>
        <a:p>
          <a:endParaRPr lang="en-US"/>
        </a:p>
      </dgm:t>
    </dgm:pt>
    <dgm:pt modelId="{00CD8E08-8DCD-482E-8153-A785FD4F6C35}" type="pres">
      <dgm:prSet presAssocID="{AA35D5B2-0586-4F21-B314-2373F9BA47E6}" presName="rect1" presStyleLbl="alignImgPlace1" presStyleIdx="1" presStyleCnt="3"/>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screen capture showing how to test your video" title="video test"/>
        </a:ext>
      </dgm:extLst>
    </dgm:pt>
    <dgm:pt modelId="{C0686F27-82AF-4644-A5F7-A940D0AFEE48}" type="pres">
      <dgm:prSet presAssocID="{0F19DC03-483E-49AB-AD5E-09CCB71BC236}" presName="sibTrans" presStyleCnt="0"/>
      <dgm:spPr/>
    </dgm:pt>
    <dgm:pt modelId="{22386D6C-BA00-47CF-A3BA-DB45238987E1}" type="pres">
      <dgm:prSet presAssocID="{511931A8-5481-4EAD-BAEC-2D22C6DB75A7}" presName="composite" presStyleCnt="0"/>
      <dgm:spPr/>
    </dgm:pt>
    <dgm:pt modelId="{5D1AE583-6203-4530-B98D-8A4A642D3E21}" type="pres">
      <dgm:prSet presAssocID="{511931A8-5481-4EAD-BAEC-2D22C6DB75A7}" presName="rect2" presStyleLbl="revTx" presStyleIdx="2" presStyleCnt="3">
        <dgm:presLayoutVars>
          <dgm:bulletEnabled val="1"/>
        </dgm:presLayoutVars>
      </dgm:prSet>
      <dgm:spPr/>
      <dgm:t>
        <a:bodyPr/>
        <a:lstStyle/>
        <a:p>
          <a:endParaRPr lang="en-US"/>
        </a:p>
      </dgm:t>
    </dgm:pt>
    <dgm:pt modelId="{8338E1E2-54A5-4673-97BC-01276BE1357C}" type="pres">
      <dgm:prSet presAssocID="{511931A8-5481-4EAD-BAEC-2D22C6DB75A7}" presName="rect1" presStyleLbl="alignImgPlace1" presStyleIdx="2" presStyleCnt="3" custScaleY="23036" custLinFactNeighborY="-36360"/>
      <dgm:spPr>
        <a:blipFill dpi="0" rotWithShape="1">
          <a:blip xmlns:r="http://schemas.openxmlformats.org/officeDocument/2006/relationships" r:embed="rId3"/>
          <a:srcRect/>
          <a:stretch>
            <a:fillRect/>
          </a:stretch>
        </a:blipFill>
        <a:ln w="12700">
          <a:solidFill>
            <a:schemeClr val="tx1"/>
          </a:solidFill>
        </a:ln>
      </dgm:spPr>
      <dgm:extLst>
        <a:ext uri="{E40237B7-FDA0-4F09-8148-C483321AD2D9}">
          <dgm14:cNvPr xmlns:dgm14="http://schemas.microsoft.com/office/drawing/2010/diagram" id="0" name="" descr="shows what a generated telephony number looks like" title="generate number"/>
        </a:ext>
      </dgm:extLst>
    </dgm:pt>
  </dgm:ptLst>
  <dgm:cxnLst>
    <dgm:cxn modelId="{399D23DF-6AF4-4F27-BC1E-3084685F3C94}" srcId="{3F63C75D-6324-40BB-8B95-DFD07BD1612C}" destId="{5FDE5BAD-BB93-4C74-B4D9-B6C6BC7D8C11}" srcOrd="0" destOrd="0" parTransId="{44E2A087-0E8F-4392-8AC3-D6EA789E4F90}" sibTransId="{3C15E32D-449B-4BEB-997A-B9D93AEDCFE3}"/>
    <dgm:cxn modelId="{4D70FB56-CF33-44DB-93F8-099F6BA4C825}" type="presOf" srcId="{AA35D5B2-0586-4F21-B314-2373F9BA47E6}" destId="{E4B9DD8E-0AB6-4969-A21E-20CE7A934CD9}" srcOrd="0" destOrd="0" presId="urn:microsoft.com/office/officeart/2008/layout/PictureGrid"/>
    <dgm:cxn modelId="{45A09C6E-5C4B-40DD-B63D-A618B855577E}" srcId="{3F63C75D-6324-40BB-8B95-DFD07BD1612C}" destId="{AA35D5B2-0586-4F21-B314-2373F9BA47E6}" srcOrd="1" destOrd="0" parTransId="{FF729078-9A78-47DD-AF2E-B7844323FCE4}" sibTransId="{0F19DC03-483E-49AB-AD5E-09CCB71BC236}"/>
    <dgm:cxn modelId="{140185FD-7F16-429C-98A4-9EDFB45C8076}" type="presOf" srcId="{5FDE5BAD-BB93-4C74-B4D9-B6C6BC7D8C11}" destId="{F0D8EBB4-940D-4F47-AF36-4E5505F8028C}" srcOrd="0" destOrd="0" presId="urn:microsoft.com/office/officeart/2008/layout/PictureGrid"/>
    <dgm:cxn modelId="{23C1C763-9DFD-49C4-826D-8B18D0D0D899}" type="presOf" srcId="{3F63C75D-6324-40BB-8B95-DFD07BD1612C}" destId="{381F8A6A-C154-4ED5-9979-FC76CBB9CBAF}" srcOrd="0" destOrd="0" presId="urn:microsoft.com/office/officeart/2008/layout/PictureGrid"/>
    <dgm:cxn modelId="{2C19D584-1DE5-44BC-9CE8-8A42627356BF}" type="presOf" srcId="{511931A8-5481-4EAD-BAEC-2D22C6DB75A7}" destId="{5D1AE583-6203-4530-B98D-8A4A642D3E21}" srcOrd="0" destOrd="0" presId="urn:microsoft.com/office/officeart/2008/layout/PictureGrid"/>
    <dgm:cxn modelId="{8C5D1961-6E55-4183-906C-C6A92079381E}" srcId="{3F63C75D-6324-40BB-8B95-DFD07BD1612C}" destId="{511931A8-5481-4EAD-BAEC-2D22C6DB75A7}" srcOrd="2" destOrd="0" parTransId="{94B7D114-24AE-4089-825E-30C7921A3E5A}" sibTransId="{0549FEA1-D16D-4D23-95EC-930B77FE2475}"/>
    <dgm:cxn modelId="{69FF714E-4B6F-47C3-8E87-95BCD6FA3BA9}" type="presParOf" srcId="{381F8A6A-C154-4ED5-9979-FC76CBB9CBAF}" destId="{0E542B64-89BA-47A0-B2E4-D1AB1FFC7EB0}" srcOrd="0" destOrd="0" presId="urn:microsoft.com/office/officeart/2008/layout/PictureGrid"/>
    <dgm:cxn modelId="{2528DE94-923B-43BE-A0C5-F8CB03207371}" type="presParOf" srcId="{0E542B64-89BA-47A0-B2E4-D1AB1FFC7EB0}" destId="{F0D8EBB4-940D-4F47-AF36-4E5505F8028C}" srcOrd="0" destOrd="0" presId="urn:microsoft.com/office/officeart/2008/layout/PictureGrid"/>
    <dgm:cxn modelId="{7D7688FB-6DCA-4834-AD4E-B307BC40A703}" type="presParOf" srcId="{0E542B64-89BA-47A0-B2E4-D1AB1FFC7EB0}" destId="{FE0D588D-EAED-4835-ADBD-240444776CE1}" srcOrd="1" destOrd="0" presId="urn:microsoft.com/office/officeart/2008/layout/PictureGrid"/>
    <dgm:cxn modelId="{C0FAA4AA-B90E-4FE0-B3E5-2E49123DF38C}" type="presParOf" srcId="{381F8A6A-C154-4ED5-9979-FC76CBB9CBAF}" destId="{664E7FEC-8C53-4170-A780-36F876A6DB40}" srcOrd="1" destOrd="0" presId="urn:microsoft.com/office/officeart/2008/layout/PictureGrid"/>
    <dgm:cxn modelId="{A66CC011-2814-4F02-A39F-FFBA4A4EC3E9}" type="presParOf" srcId="{381F8A6A-C154-4ED5-9979-FC76CBB9CBAF}" destId="{832B6B49-FC3E-4B29-8A19-328239D5DD51}" srcOrd="2" destOrd="0" presId="urn:microsoft.com/office/officeart/2008/layout/PictureGrid"/>
    <dgm:cxn modelId="{52058160-F83E-4354-8E74-5058818E40F7}" type="presParOf" srcId="{832B6B49-FC3E-4B29-8A19-328239D5DD51}" destId="{E4B9DD8E-0AB6-4969-A21E-20CE7A934CD9}" srcOrd="0" destOrd="0" presId="urn:microsoft.com/office/officeart/2008/layout/PictureGrid"/>
    <dgm:cxn modelId="{C62E7E63-BB72-445F-A147-D22927176D9A}" type="presParOf" srcId="{832B6B49-FC3E-4B29-8A19-328239D5DD51}" destId="{00CD8E08-8DCD-482E-8153-A785FD4F6C35}" srcOrd="1" destOrd="0" presId="urn:microsoft.com/office/officeart/2008/layout/PictureGrid"/>
    <dgm:cxn modelId="{7808762A-B4D9-46D1-A05A-24AE357583D5}" type="presParOf" srcId="{381F8A6A-C154-4ED5-9979-FC76CBB9CBAF}" destId="{C0686F27-82AF-4644-A5F7-A940D0AFEE48}" srcOrd="3" destOrd="0" presId="urn:microsoft.com/office/officeart/2008/layout/PictureGrid"/>
    <dgm:cxn modelId="{C619D795-73AD-4975-8AA8-073A2913902F}" type="presParOf" srcId="{381F8A6A-C154-4ED5-9979-FC76CBB9CBAF}" destId="{22386D6C-BA00-47CF-A3BA-DB45238987E1}" srcOrd="4" destOrd="0" presId="urn:microsoft.com/office/officeart/2008/layout/PictureGrid"/>
    <dgm:cxn modelId="{E92854A2-FFA4-4184-A7FC-FD51AD1B7E90}" type="presParOf" srcId="{22386D6C-BA00-47CF-A3BA-DB45238987E1}" destId="{5D1AE583-6203-4530-B98D-8A4A642D3E21}" srcOrd="0" destOrd="0" presId="urn:microsoft.com/office/officeart/2008/layout/PictureGrid"/>
    <dgm:cxn modelId="{0E0816F5-ADA3-41C3-942A-66A977C42F17}" type="presParOf" srcId="{22386D6C-BA00-47CF-A3BA-DB45238987E1}" destId="{8338E1E2-54A5-4673-97BC-01276BE1357C}"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B4D466-B030-4C19-AF02-30C51F03488F}"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US"/>
        </a:p>
      </dgm:t>
    </dgm:pt>
    <dgm:pt modelId="{CCDF7687-EF49-4261-B872-823A5174556B}">
      <dgm:prSet phldrT="[Text]" custT="1"/>
      <dgm:spPr/>
      <dgm:t>
        <a:bodyPr/>
        <a:lstStyle/>
        <a:p>
          <a:r>
            <a:rPr lang="en-US" sz="1400" dirty="0"/>
            <a:t>Someone joined or left the breakout group or session</a:t>
          </a:r>
        </a:p>
      </dgm:t>
    </dgm:pt>
    <dgm:pt modelId="{10B7C591-EDD5-4BF9-8A1A-4D6964184CB9}" type="parTrans" cxnId="{D5C64701-AE2C-4FC6-A6FB-B28A30A97531}">
      <dgm:prSet/>
      <dgm:spPr/>
      <dgm:t>
        <a:bodyPr/>
        <a:lstStyle/>
        <a:p>
          <a:endParaRPr lang="en-US"/>
        </a:p>
      </dgm:t>
    </dgm:pt>
    <dgm:pt modelId="{1D530D67-958E-40BE-BFB9-764968CAC923}" type="sibTrans" cxnId="{D5C64701-AE2C-4FC6-A6FB-B28A30A97531}">
      <dgm:prSet/>
      <dgm:spPr/>
      <dgm:t>
        <a:bodyPr/>
        <a:lstStyle/>
        <a:p>
          <a:endParaRPr lang="en-US"/>
        </a:p>
      </dgm:t>
    </dgm:pt>
    <dgm:pt modelId="{0A216F6E-F403-4570-831F-C0DE306C4C01}">
      <dgm:prSet custT="1"/>
      <dgm:spPr/>
      <dgm:t>
        <a:bodyPr/>
        <a:lstStyle/>
        <a:p>
          <a:r>
            <a:rPr lang="en-US" sz="1000" dirty="0"/>
            <a:t>Collaborate pop-up notification</a:t>
          </a:r>
        </a:p>
      </dgm:t>
    </dgm:pt>
    <dgm:pt modelId="{B296A7A0-EA30-4707-B538-1A8660E57976}" type="parTrans" cxnId="{58E33643-A303-44A4-8980-05249BD56489}">
      <dgm:prSet/>
      <dgm:spPr/>
      <dgm:t>
        <a:bodyPr/>
        <a:lstStyle/>
        <a:p>
          <a:endParaRPr lang="en-US"/>
        </a:p>
      </dgm:t>
    </dgm:pt>
    <dgm:pt modelId="{E1EAD400-61B4-4832-AE91-C431D1AB1A1F}" type="sibTrans" cxnId="{58E33643-A303-44A4-8980-05249BD56489}">
      <dgm:prSet/>
      <dgm:spPr/>
      <dgm:t>
        <a:bodyPr/>
        <a:lstStyle/>
        <a:p>
          <a:endParaRPr lang="en-US"/>
        </a:p>
      </dgm:t>
    </dgm:pt>
    <dgm:pt modelId="{E03116B1-395A-4800-A812-2E04765D20B9}">
      <dgm:prSet custT="1"/>
      <dgm:spPr/>
      <dgm:t>
        <a:bodyPr/>
        <a:lstStyle/>
        <a:p>
          <a:r>
            <a:rPr lang="en-US" sz="1000" dirty="0"/>
            <a:t>Audio notification</a:t>
          </a:r>
        </a:p>
      </dgm:t>
    </dgm:pt>
    <dgm:pt modelId="{A32A3B4C-6C5E-471D-BA22-3B3A92E684ED}" type="parTrans" cxnId="{111A6F86-589D-4400-8835-EE9876A02AC5}">
      <dgm:prSet/>
      <dgm:spPr/>
      <dgm:t>
        <a:bodyPr/>
        <a:lstStyle/>
        <a:p>
          <a:endParaRPr lang="en-US"/>
        </a:p>
      </dgm:t>
    </dgm:pt>
    <dgm:pt modelId="{3F245274-39A6-4564-9EC4-6B2DE65CE9B5}" type="sibTrans" cxnId="{111A6F86-589D-4400-8835-EE9876A02AC5}">
      <dgm:prSet/>
      <dgm:spPr/>
      <dgm:t>
        <a:bodyPr/>
        <a:lstStyle/>
        <a:p>
          <a:endParaRPr lang="en-US"/>
        </a:p>
      </dgm:t>
    </dgm:pt>
    <dgm:pt modelId="{3E92D3E9-A59D-45FA-AC10-7DF9D9721A54}">
      <dgm:prSet/>
      <dgm:spPr/>
      <dgm:t>
        <a:bodyPr/>
        <a:lstStyle/>
        <a:p>
          <a:r>
            <a:rPr lang="en-US" dirty="0"/>
            <a:t>Someone posts a chat message</a:t>
          </a:r>
        </a:p>
      </dgm:t>
    </dgm:pt>
    <dgm:pt modelId="{ABA91CE0-0063-4402-BD84-138DB21A2F21}" type="parTrans" cxnId="{B3F3483F-BCD6-47BC-A149-E40A880AE421}">
      <dgm:prSet/>
      <dgm:spPr/>
      <dgm:t>
        <a:bodyPr/>
        <a:lstStyle/>
        <a:p>
          <a:endParaRPr lang="en-US"/>
        </a:p>
      </dgm:t>
    </dgm:pt>
    <dgm:pt modelId="{3A2DFB0C-61E2-4028-AB4A-6FF2C16DB45C}" type="sibTrans" cxnId="{B3F3483F-BCD6-47BC-A149-E40A880AE421}">
      <dgm:prSet/>
      <dgm:spPr/>
      <dgm:t>
        <a:bodyPr/>
        <a:lstStyle/>
        <a:p>
          <a:endParaRPr lang="en-US"/>
        </a:p>
      </dgm:t>
    </dgm:pt>
    <dgm:pt modelId="{0B523A63-5C05-495C-A74B-AAE755654067}">
      <dgm:prSet/>
      <dgm:spPr/>
      <dgm:t>
        <a:bodyPr/>
        <a:lstStyle/>
        <a:p>
          <a:r>
            <a:rPr lang="en-US" dirty="0"/>
            <a:t>Collaborate pop-up notification</a:t>
          </a:r>
        </a:p>
      </dgm:t>
    </dgm:pt>
    <dgm:pt modelId="{26E6C0AC-8E3E-4885-B0A2-10C414855767}" type="parTrans" cxnId="{6A791B1A-BB05-4A59-8AB5-2105FA44E3D4}">
      <dgm:prSet/>
      <dgm:spPr/>
      <dgm:t>
        <a:bodyPr/>
        <a:lstStyle/>
        <a:p>
          <a:endParaRPr lang="en-US"/>
        </a:p>
      </dgm:t>
    </dgm:pt>
    <dgm:pt modelId="{813596B3-DDB2-44D0-9E09-D858A19CAD9D}" type="sibTrans" cxnId="{6A791B1A-BB05-4A59-8AB5-2105FA44E3D4}">
      <dgm:prSet/>
      <dgm:spPr/>
      <dgm:t>
        <a:bodyPr/>
        <a:lstStyle/>
        <a:p>
          <a:endParaRPr lang="en-US"/>
        </a:p>
      </dgm:t>
    </dgm:pt>
    <dgm:pt modelId="{1A59FD2A-3859-4ACD-8B25-91ACC18B1155}">
      <dgm:prSet/>
      <dgm:spPr/>
      <dgm:t>
        <a:bodyPr/>
        <a:lstStyle/>
        <a:p>
          <a:r>
            <a:rPr lang="en-US" dirty="0"/>
            <a:t>Audio notification</a:t>
          </a:r>
        </a:p>
      </dgm:t>
    </dgm:pt>
    <dgm:pt modelId="{843CB369-6B6E-4574-A51F-34DF84D4FF06}" type="parTrans" cxnId="{720DA707-9562-49EC-9CED-AF2C64534961}">
      <dgm:prSet/>
      <dgm:spPr/>
      <dgm:t>
        <a:bodyPr/>
        <a:lstStyle/>
        <a:p>
          <a:endParaRPr lang="en-US"/>
        </a:p>
      </dgm:t>
    </dgm:pt>
    <dgm:pt modelId="{C520B073-3CCB-4C55-B871-5ACCAB7BABB5}" type="sibTrans" cxnId="{720DA707-9562-49EC-9CED-AF2C64534961}">
      <dgm:prSet/>
      <dgm:spPr/>
      <dgm:t>
        <a:bodyPr/>
        <a:lstStyle/>
        <a:p>
          <a:endParaRPr lang="en-US"/>
        </a:p>
      </dgm:t>
    </dgm:pt>
    <dgm:pt modelId="{08FCAD12-9A62-4F55-927E-BA85B6037185}">
      <dgm:prSet/>
      <dgm:spPr/>
      <dgm:t>
        <a:bodyPr/>
        <a:lstStyle/>
        <a:p>
          <a:r>
            <a:rPr lang="en-US" dirty="0"/>
            <a:t>Browser pop-up notification</a:t>
          </a:r>
        </a:p>
      </dgm:t>
    </dgm:pt>
    <dgm:pt modelId="{96448B98-5FBA-4C91-B029-AE1C68DDAFD3}" type="parTrans" cxnId="{F001E7BF-7EC4-4285-968D-C0A59444C9D4}">
      <dgm:prSet/>
      <dgm:spPr/>
      <dgm:t>
        <a:bodyPr/>
        <a:lstStyle/>
        <a:p>
          <a:endParaRPr lang="en-US"/>
        </a:p>
      </dgm:t>
    </dgm:pt>
    <dgm:pt modelId="{E7C129E7-9958-4F71-87C3-68D560988D44}" type="sibTrans" cxnId="{F001E7BF-7EC4-4285-968D-C0A59444C9D4}">
      <dgm:prSet/>
      <dgm:spPr/>
      <dgm:t>
        <a:bodyPr/>
        <a:lstStyle/>
        <a:p>
          <a:endParaRPr lang="en-US"/>
        </a:p>
      </dgm:t>
    </dgm:pt>
    <dgm:pt modelId="{399CFF60-7EF9-45BD-9402-0F9B9BFC8008}">
      <dgm:prSet/>
      <dgm:spPr/>
      <dgm:t>
        <a:bodyPr/>
        <a:lstStyle/>
        <a:p>
          <a:r>
            <a:rPr lang="en-US" dirty="0"/>
            <a:t>Closed captioning available</a:t>
          </a:r>
        </a:p>
      </dgm:t>
    </dgm:pt>
    <dgm:pt modelId="{9EBDE4F7-2AF6-4954-A9F7-B7588E6B9FA2}" type="parTrans" cxnId="{C2AC5436-D416-40EA-BF98-EFBA6DA77416}">
      <dgm:prSet/>
      <dgm:spPr/>
      <dgm:t>
        <a:bodyPr/>
        <a:lstStyle/>
        <a:p>
          <a:endParaRPr lang="en-US"/>
        </a:p>
      </dgm:t>
    </dgm:pt>
    <dgm:pt modelId="{4DE047D8-2FDC-4681-8E38-34F6EC8385F1}" type="sibTrans" cxnId="{C2AC5436-D416-40EA-BF98-EFBA6DA77416}">
      <dgm:prSet/>
      <dgm:spPr/>
      <dgm:t>
        <a:bodyPr/>
        <a:lstStyle/>
        <a:p>
          <a:endParaRPr lang="en-US"/>
        </a:p>
      </dgm:t>
    </dgm:pt>
    <dgm:pt modelId="{E0A1981E-021E-4069-B1CD-5B3080E6A1D1}">
      <dgm:prSet/>
      <dgm:spPr/>
      <dgm:t>
        <a:bodyPr/>
        <a:lstStyle/>
        <a:p>
          <a:r>
            <a:rPr lang="en-US" dirty="0"/>
            <a:t>Collaborate pop-up notification</a:t>
          </a:r>
        </a:p>
      </dgm:t>
    </dgm:pt>
    <dgm:pt modelId="{5EDE6936-E9B2-408F-BA3E-720B16E51067}" type="parTrans" cxnId="{59F2D1E5-EEF3-4918-8CE7-B7C19511E07A}">
      <dgm:prSet/>
      <dgm:spPr/>
      <dgm:t>
        <a:bodyPr/>
        <a:lstStyle/>
        <a:p>
          <a:endParaRPr lang="en-US"/>
        </a:p>
      </dgm:t>
    </dgm:pt>
    <dgm:pt modelId="{82A40891-A767-4974-935B-89135C43FCB2}" type="sibTrans" cxnId="{59F2D1E5-EEF3-4918-8CE7-B7C19511E07A}">
      <dgm:prSet/>
      <dgm:spPr/>
      <dgm:t>
        <a:bodyPr/>
        <a:lstStyle/>
        <a:p>
          <a:endParaRPr lang="en-US"/>
        </a:p>
      </dgm:t>
    </dgm:pt>
    <dgm:pt modelId="{E5929CCE-2F8F-4E5B-BB0A-CF5F8B4C2E21}">
      <dgm:prSet/>
      <dgm:spPr/>
      <dgm:t>
        <a:bodyPr/>
        <a:lstStyle/>
        <a:p>
          <a:r>
            <a:rPr lang="en-US" dirty="0"/>
            <a:t>Someone raises their hand (Moderator Only)</a:t>
          </a:r>
        </a:p>
      </dgm:t>
    </dgm:pt>
    <dgm:pt modelId="{E00681D4-D7C9-437D-9F9A-13720D03F7A3}" type="parTrans" cxnId="{C9EE7092-01CC-4F77-95ED-21B9EB383E18}">
      <dgm:prSet/>
      <dgm:spPr/>
      <dgm:t>
        <a:bodyPr/>
        <a:lstStyle/>
        <a:p>
          <a:endParaRPr lang="en-US"/>
        </a:p>
      </dgm:t>
    </dgm:pt>
    <dgm:pt modelId="{B48B3047-F9BC-431D-8CC4-9DE0107C67C7}" type="sibTrans" cxnId="{C9EE7092-01CC-4F77-95ED-21B9EB383E18}">
      <dgm:prSet/>
      <dgm:spPr/>
      <dgm:t>
        <a:bodyPr/>
        <a:lstStyle/>
        <a:p>
          <a:endParaRPr lang="en-US"/>
        </a:p>
      </dgm:t>
    </dgm:pt>
    <dgm:pt modelId="{6EAED0F3-7337-43B6-B38F-83AABACA9AEC}">
      <dgm:prSet/>
      <dgm:spPr/>
      <dgm:t>
        <a:bodyPr/>
        <a:lstStyle/>
        <a:p>
          <a:r>
            <a:rPr lang="en-US" dirty="0"/>
            <a:t>Collaborate pop-up notification</a:t>
          </a:r>
        </a:p>
      </dgm:t>
    </dgm:pt>
    <dgm:pt modelId="{08784691-B9D5-4FF9-8D08-3F680F6D1938}" type="parTrans" cxnId="{82BA717A-E5F1-4873-837C-B830D11D0E8C}">
      <dgm:prSet/>
      <dgm:spPr/>
      <dgm:t>
        <a:bodyPr/>
        <a:lstStyle/>
        <a:p>
          <a:endParaRPr lang="en-US"/>
        </a:p>
      </dgm:t>
    </dgm:pt>
    <dgm:pt modelId="{BE6290B0-85E1-4C83-A838-C044FBF66635}" type="sibTrans" cxnId="{82BA717A-E5F1-4873-837C-B830D11D0E8C}">
      <dgm:prSet/>
      <dgm:spPr/>
      <dgm:t>
        <a:bodyPr/>
        <a:lstStyle/>
        <a:p>
          <a:endParaRPr lang="en-US"/>
        </a:p>
      </dgm:t>
    </dgm:pt>
    <dgm:pt modelId="{B9C25E77-3221-4ED1-A3F9-F58DDDBC1000}">
      <dgm:prSet/>
      <dgm:spPr/>
      <dgm:t>
        <a:bodyPr/>
        <a:lstStyle/>
        <a:p>
          <a:r>
            <a:rPr lang="en-US" dirty="0"/>
            <a:t>Audio notification</a:t>
          </a:r>
        </a:p>
      </dgm:t>
    </dgm:pt>
    <dgm:pt modelId="{17FCC011-5F46-4BD5-985E-229F16A154FB}" type="parTrans" cxnId="{9A9183CF-F1CD-4C4A-B443-5718CEE98D7D}">
      <dgm:prSet/>
      <dgm:spPr/>
      <dgm:t>
        <a:bodyPr/>
        <a:lstStyle/>
        <a:p>
          <a:endParaRPr lang="en-US"/>
        </a:p>
      </dgm:t>
    </dgm:pt>
    <dgm:pt modelId="{C75EB401-0990-49F9-A487-9100852E20B4}" type="sibTrans" cxnId="{9A9183CF-F1CD-4C4A-B443-5718CEE98D7D}">
      <dgm:prSet/>
      <dgm:spPr/>
      <dgm:t>
        <a:bodyPr/>
        <a:lstStyle/>
        <a:p>
          <a:endParaRPr lang="en-US"/>
        </a:p>
      </dgm:t>
    </dgm:pt>
    <dgm:pt modelId="{04B2D098-1B44-47DD-8B9C-BDBCD849ABCC}" type="pres">
      <dgm:prSet presAssocID="{5EB4D466-B030-4C19-AF02-30C51F03488F}" presName="Name0" presStyleCnt="0">
        <dgm:presLayoutVars>
          <dgm:chMax/>
          <dgm:chPref/>
          <dgm:dir/>
        </dgm:presLayoutVars>
      </dgm:prSet>
      <dgm:spPr/>
      <dgm:t>
        <a:bodyPr/>
        <a:lstStyle/>
        <a:p>
          <a:endParaRPr lang="en-US"/>
        </a:p>
      </dgm:t>
    </dgm:pt>
    <dgm:pt modelId="{8A19EC2B-D273-4117-8F80-B56EF91C2FD4}" type="pres">
      <dgm:prSet presAssocID="{CCDF7687-EF49-4261-B872-823A5174556B}" presName="composite" presStyleCnt="0">
        <dgm:presLayoutVars>
          <dgm:chMax/>
          <dgm:chPref/>
        </dgm:presLayoutVars>
      </dgm:prSet>
      <dgm:spPr/>
    </dgm:pt>
    <dgm:pt modelId="{2CB43DFB-AD1B-4B07-B0D7-758642C42BB5}" type="pres">
      <dgm:prSet presAssocID="{CCDF7687-EF49-4261-B872-823A5174556B}" presName="Image" presStyleLbl="bgImgPlace1" presStyleIdx="0" presStyleCnt="4" custScaleX="134884"/>
      <dgm:spPr>
        <a:blipFill dpi="0" rotWithShape="1">
          <a:blip xmlns:r="http://schemas.openxmlformats.org/officeDocument/2006/relationships" r:embed="rId1"/>
          <a:srcRect/>
          <a:stretch>
            <a:fillRect l="-3000" r="-23000"/>
          </a:stretch>
        </a:blipFill>
      </dgm:spPr>
      <dgm:extLst>
        <a:ext uri="{E40237B7-FDA0-4F09-8148-C483321AD2D9}">
          <dgm14:cNvPr xmlns:dgm14="http://schemas.microsoft.com/office/drawing/2010/diagram" id="0" name="" descr="screen capture of the join session notification"/>
        </a:ext>
      </dgm:extLst>
    </dgm:pt>
    <dgm:pt modelId="{D38FE2A4-67F7-4C0B-81C0-A3BA2135D10A}" type="pres">
      <dgm:prSet presAssocID="{CCDF7687-EF49-4261-B872-823A5174556B}" presName="ParentText" presStyleLbl="revTx" presStyleIdx="0" presStyleCnt="4">
        <dgm:presLayoutVars>
          <dgm:chMax val="0"/>
          <dgm:chPref val="0"/>
          <dgm:bulletEnabled val="1"/>
        </dgm:presLayoutVars>
      </dgm:prSet>
      <dgm:spPr/>
      <dgm:t>
        <a:bodyPr/>
        <a:lstStyle/>
        <a:p>
          <a:endParaRPr lang="en-US"/>
        </a:p>
      </dgm:t>
    </dgm:pt>
    <dgm:pt modelId="{51012F6D-1002-44EC-9EC2-376C8B80B3DA}" type="pres">
      <dgm:prSet presAssocID="{CCDF7687-EF49-4261-B872-823A5174556B}" presName="tlFrame" presStyleLbl="node1" presStyleIdx="0" presStyleCnt="16"/>
      <dgm:spPr/>
      <dgm:extLst/>
    </dgm:pt>
    <dgm:pt modelId="{1D27DA9B-C233-410E-9031-D8B46A28E580}" type="pres">
      <dgm:prSet presAssocID="{CCDF7687-EF49-4261-B872-823A5174556B}" presName="trFrame" presStyleLbl="node1" presStyleIdx="1" presStyleCnt="16"/>
      <dgm:spPr/>
      <dgm:extLst/>
    </dgm:pt>
    <dgm:pt modelId="{1FF95708-FE3C-4252-8ED0-70830740D525}" type="pres">
      <dgm:prSet presAssocID="{CCDF7687-EF49-4261-B872-823A5174556B}" presName="blFrame" presStyleLbl="node1" presStyleIdx="2" presStyleCnt="16"/>
      <dgm:spPr/>
      <dgm:extLst/>
    </dgm:pt>
    <dgm:pt modelId="{484652D7-5B3A-40E4-B086-63B16C6F0068}" type="pres">
      <dgm:prSet presAssocID="{CCDF7687-EF49-4261-B872-823A5174556B}" presName="brFrame" presStyleLbl="node1" presStyleIdx="3" presStyleCnt="16"/>
      <dgm:spPr/>
      <dgm:extLst/>
    </dgm:pt>
    <dgm:pt modelId="{45A4EF38-FCAA-4AE2-8A3C-A15749B8233E}" type="pres">
      <dgm:prSet presAssocID="{1D530D67-958E-40BE-BFB9-764968CAC923}" presName="sibTrans" presStyleCnt="0"/>
      <dgm:spPr/>
    </dgm:pt>
    <dgm:pt modelId="{35B170F8-332C-45DB-BED0-4D3E236F8796}" type="pres">
      <dgm:prSet presAssocID="{3E92D3E9-A59D-45FA-AC10-7DF9D9721A54}" presName="composite" presStyleCnt="0">
        <dgm:presLayoutVars>
          <dgm:chMax/>
          <dgm:chPref/>
        </dgm:presLayoutVars>
      </dgm:prSet>
      <dgm:spPr/>
    </dgm:pt>
    <dgm:pt modelId="{7D0BE475-9E16-4EA7-AA53-15204AD8B88F}" type="pres">
      <dgm:prSet presAssocID="{3E92D3E9-A59D-45FA-AC10-7DF9D9721A54}" presName="Image" presStyleLbl="bgImgPlace1" presStyleIdx="1" presStyleCnt="4" custScaleX="134884"/>
      <dgm:spPr>
        <a:blipFill dpi="0" rotWithShape="1">
          <a:blip xmlns:r="http://schemas.openxmlformats.org/officeDocument/2006/relationships" r:embed="rId2"/>
          <a:srcRect/>
          <a:stretch>
            <a:fillRect l="-3000" r="-17000"/>
          </a:stretch>
        </a:blipFill>
      </dgm:spPr>
      <dgm:extLst>
        <a:ext uri="{E40237B7-FDA0-4F09-8148-C483321AD2D9}">
          <dgm14:cNvPr xmlns:dgm14="http://schemas.microsoft.com/office/drawing/2010/diagram" id="0" name="" descr="screen capture of the chat notification"/>
        </a:ext>
      </dgm:extLst>
    </dgm:pt>
    <dgm:pt modelId="{98C1705A-B90A-4762-A830-BB13EE54BAA6}" type="pres">
      <dgm:prSet presAssocID="{3E92D3E9-A59D-45FA-AC10-7DF9D9721A54}" presName="ParentText" presStyleLbl="revTx" presStyleIdx="1" presStyleCnt="4">
        <dgm:presLayoutVars>
          <dgm:chMax val="0"/>
          <dgm:chPref val="0"/>
          <dgm:bulletEnabled val="1"/>
        </dgm:presLayoutVars>
      </dgm:prSet>
      <dgm:spPr/>
      <dgm:t>
        <a:bodyPr/>
        <a:lstStyle/>
        <a:p>
          <a:endParaRPr lang="en-US"/>
        </a:p>
      </dgm:t>
    </dgm:pt>
    <dgm:pt modelId="{93072F8C-289C-462F-BA6F-B57C1C0417F2}" type="pres">
      <dgm:prSet presAssocID="{3E92D3E9-A59D-45FA-AC10-7DF9D9721A54}" presName="tlFrame" presStyleLbl="node1" presStyleIdx="4" presStyleCnt="16"/>
      <dgm:spPr/>
      <dgm:extLst/>
    </dgm:pt>
    <dgm:pt modelId="{EC788A6D-978F-4CA5-AA15-448E5215DD8E}" type="pres">
      <dgm:prSet presAssocID="{3E92D3E9-A59D-45FA-AC10-7DF9D9721A54}" presName="trFrame" presStyleLbl="node1" presStyleIdx="5" presStyleCnt="16"/>
      <dgm:spPr/>
      <dgm:extLst/>
    </dgm:pt>
    <dgm:pt modelId="{8DB44A5B-DE68-4883-908F-FA92BAC83608}" type="pres">
      <dgm:prSet presAssocID="{3E92D3E9-A59D-45FA-AC10-7DF9D9721A54}" presName="blFrame" presStyleLbl="node1" presStyleIdx="6" presStyleCnt="16"/>
      <dgm:spPr/>
      <dgm:extLst/>
    </dgm:pt>
    <dgm:pt modelId="{A93E26AF-0AA6-4B5C-85E3-AA5F871B3A8B}" type="pres">
      <dgm:prSet presAssocID="{3E92D3E9-A59D-45FA-AC10-7DF9D9721A54}" presName="brFrame" presStyleLbl="node1" presStyleIdx="7" presStyleCnt="16"/>
      <dgm:spPr/>
      <dgm:extLst/>
    </dgm:pt>
    <dgm:pt modelId="{A5F908A5-814D-4A32-B0D9-9B2C2F7AED02}" type="pres">
      <dgm:prSet presAssocID="{3A2DFB0C-61E2-4028-AB4A-6FF2C16DB45C}" presName="sibTrans" presStyleCnt="0"/>
      <dgm:spPr/>
    </dgm:pt>
    <dgm:pt modelId="{70C269AC-ED2E-4225-B23D-FF11FE82EB63}" type="pres">
      <dgm:prSet presAssocID="{399CFF60-7EF9-45BD-9402-0F9B9BFC8008}" presName="composite" presStyleCnt="0">
        <dgm:presLayoutVars>
          <dgm:chMax/>
          <dgm:chPref/>
        </dgm:presLayoutVars>
      </dgm:prSet>
      <dgm:spPr/>
    </dgm:pt>
    <dgm:pt modelId="{7137E1A6-E9A0-4BC0-82B1-803F689AC125}" type="pres">
      <dgm:prSet presAssocID="{399CFF60-7EF9-45BD-9402-0F9B9BFC8008}" presName="Image" presStyleLbl="bgImgPlace1" presStyleIdx="2" presStyleCnt="4" custScaleX="134884"/>
      <dgm:spPr>
        <a:blipFill dpi="0" rotWithShape="1">
          <a:blip xmlns:r="http://schemas.openxmlformats.org/officeDocument/2006/relationships" r:embed="rId3"/>
          <a:srcRect/>
          <a:stretch>
            <a:fillRect l="-2000" r="-95000"/>
          </a:stretch>
        </a:blipFill>
      </dgm:spPr>
      <dgm:extLst>
        <a:ext uri="{E40237B7-FDA0-4F09-8148-C483321AD2D9}">
          <dgm14:cNvPr xmlns:dgm14="http://schemas.microsoft.com/office/drawing/2010/diagram" id="0" name="" descr="screen capture of the closed captioning notification"/>
        </a:ext>
      </dgm:extLst>
    </dgm:pt>
    <dgm:pt modelId="{267B56F0-E3DA-431C-8525-C94610B29FC8}" type="pres">
      <dgm:prSet presAssocID="{399CFF60-7EF9-45BD-9402-0F9B9BFC8008}" presName="ParentText" presStyleLbl="revTx" presStyleIdx="2" presStyleCnt="4">
        <dgm:presLayoutVars>
          <dgm:chMax val="0"/>
          <dgm:chPref val="0"/>
          <dgm:bulletEnabled val="1"/>
        </dgm:presLayoutVars>
      </dgm:prSet>
      <dgm:spPr/>
      <dgm:t>
        <a:bodyPr/>
        <a:lstStyle/>
        <a:p>
          <a:endParaRPr lang="en-US"/>
        </a:p>
      </dgm:t>
    </dgm:pt>
    <dgm:pt modelId="{8C6AA7C7-E3FC-4395-BF5D-CFBCE75E87BC}" type="pres">
      <dgm:prSet presAssocID="{399CFF60-7EF9-45BD-9402-0F9B9BFC8008}" presName="tlFrame" presStyleLbl="node1" presStyleIdx="8" presStyleCnt="16"/>
      <dgm:spPr/>
      <dgm:extLst/>
    </dgm:pt>
    <dgm:pt modelId="{D16248C0-2961-4F94-9352-B5BC6EB888E8}" type="pres">
      <dgm:prSet presAssocID="{399CFF60-7EF9-45BD-9402-0F9B9BFC8008}" presName="trFrame" presStyleLbl="node1" presStyleIdx="9" presStyleCnt="16"/>
      <dgm:spPr/>
      <dgm:extLst/>
    </dgm:pt>
    <dgm:pt modelId="{BE859E4F-ED19-45FE-B4EC-F8A1FA2099E3}" type="pres">
      <dgm:prSet presAssocID="{399CFF60-7EF9-45BD-9402-0F9B9BFC8008}" presName="blFrame" presStyleLbl="node1" presStyleIdx="10" presStyleCnt="16"/>
      <dgm:spPr/>
      <dgm:extLst/>
    </dgm:pt>
    <dgm:pt modelId="{CE6D6BCD-6DF1-4252-AD54-668C2E826F05}" type="pres">
      <dgm:prSet presAssocID="{399CFF60-7EF9-45BD-9402-0F9B9BFC8008}" presName="brFrame" presStyleLbl="node1" presStyleIdx="11" presStyleCnt="16"/>
      <dgm:spPr/>
      <dgm:extLst/>
    </dgm:pt>
    <dgm:pt modelId="{02DA3392-43B1-4461-9357-B7C7A7D302F2}" type="pres">
      <dgm:prSet presAssocID="{4DE047D8-2FDC-4681-8E38-34F6EC8385F1}" presName="sibTrans" presStyleCnt="0"/>
      <dgm:spPr/>
    </dgm:pt>
    <dgm:pt modelId="{5A259A94-ED2A-4678-BB3A-477860019DF3}" type="pres">
      <dgm:prSet presAssocID="{E5929CCE-2F8F-4E5B-BB0A-CF5F8B4C2E21}" presName="composite" presStyleCnt="0">
        <dgm:presLayoutVars>
          <dgm:chMax/>
          <dgm:chPref/>
        </dgm:presLayoutVars>
      </dgm:prSet>
      <dgm:spPr/>
    </dgm:pt>
    <dgm:pt modelId="{6AE3D341-996A-4BB0-A7B3-70162EFF06B6}" type="pres">
      <dgm:prSet presAssocID="{E5929CCE-2F8F-4E5B-BB0A-CF5F8B4C2E21}" presName="Image" presStyleLbl="bgImgPlace1" presStyleIdx="3" presStyleCnt="4" custScaleX="134884"/>
      <dgm:spPr>
        <a:blipFill dpi="0" rotWithShape="1">
          <a:blip xmlns:r="http://schemas.openxmlformats.org/officeDocument/2006/relationships" r:embed="rId4"/>
          <a:srcRect/>
          <a:stretch>
            <a:fillRect l="-4000" r="-38000"/>
          </a:stretch>
        </a:blipFill>
      </dgm:spPr>
      <dgm:extLst>
        <a:ext uri="{E40237B7-FDA0-4F09-8148-C483321AD2D9}">
          <dgm14:cNvPr xmlns:dgm14="http://schemas.microsoft.com/office/drawing/2010/diagram" id="0" name="" descr="screen capture of the raised hand"/>
        </a:ext>
      </dgm:extLst>
    </dgm:pt>
    <dgm:pt modelId="{BFA73A84-536F-4E3E-A75C-64B7BCCB4FA3}" type="pres">
      <dgm:prSet presAssocID="{E5929CCE-2F8F-4E5B-BB0A-CF5F8B4C2E21}" presName="ParentText" presStyleLbl="revTx" presStyleIdx="3" presStyleCnt="4">
        <dgm:presLayoutVars>
          <dgm:chMax val="0"/>
          <dgm:chPref val="0"/>
          <dgm:bulletEnabled val="1"/>
        </dgm:presLayoutVars>
      </dgm:prSet>
      <dgm:spPr/>
      <dgm:t>
        <a:bodyPr/>
        <a:lstStyle/>
        <a:p>
          <a:endParaRPr lang="en-US"/>
        </a:p>
      </dgm:t>
    </dgm:pt>
    <dgm:pt modelId="{3CDA4BB4-D4E7-4F23-878B-C5BCFB9D6B1D}" type="pres">
      <dgm:prSet presAssocID="{E5929CCE-2F8F-4E5B-BB0A-CF5F8B4C2E21}" presName="tlFrame" presStyleLbl="node1" presStyleIdx="12" presStyleCnt="16"/>
      <dgm:spPr/>
      <dgm:extLst/>
    </dgm:pt>
    <dgm:pt modelId="{0BB1BFA9-9D17-4DF3-9023-FAD93FA4B70C}" type="pres">
      <dgm:prSet presAssocID="{E5929CCE-2F8F-4E5B-BB0A-CF5F8B4C2E21}" presName="trFrame" presStyleLbl="node1" presStyleIdx="13" presStyleCnt="16"/>
      <dgm:spPr/>
      <dgm:extLst/>
    </dgm:pt>
    <dgm:pt modelId="{DD969149-DFF0-4F57-88DA-504BC7267BEC}" type="pres">
      <dgm:prSet presAssocID="{E5929CCE-2F8F-4E5B-BB0A-CF5F8B4C2E21}" presName="blFrame" presStyleLbl="node1" presStyleIdx="14" presStyleCnt="16"/>
      <dgm:spPr/>
      <dgm:extLst/>
    </dgm:pt>
    <dgm:pt modelId="{035BE95E-0AA5-4935-BF9C-B7D0450F3F58}" type="pres">
      <dgm:prSet presAssocID="{E5929CCE-2F8F-4E5B-BB0A-CF5F8B4C2E21}" presName="brFrame" presStyleLbl="node1" presStyleIdx="15" presStyleCnt="16"/>
      <dgm:spPr/>
      <dgm:extLst/>
    </dgm:pt>
  </dgm:ptLst>
  <dgm:cxnLst>
    <dgm:cxn modelId="{0E8EEA40-5E02-4430-AFDE-6492093B2917}" type="presOf" srcId="{0B523A63-5C05-495C-A74B-AAE755654067}" destId="{98C1705A-B90A-4762-A830-BB13EE54BAA6}" srcOrd="0" destOrd="1" presId="urn:microsoft.com/office/officeart/2009/3/layout/FramedTextPicture"/>
    <dgm:cxn modelId="{111A6F86-589D-4400-8835-EE9876A02AC5}" srcId="{CCDF7687-EF49-4261-B872-823A5174556B}" destId="{E03116B1-395A-4800-A812-2E04765D20B9}" srcOrd="1" destOrd="0" parTransId="{A32A3B4C-6C5E-471D-BA22-3B3A92E684ED}" sibTransId="{3F245274-39A6-4564-9EC4-6B2DE65CE9B5}"/>
    <dgm:cxn modelId="{58E33643-A303-44A4-8980-05249BD56489}" srcId="{CCDF7687-EF49-4261-B872-823A5174556B}" destId="{0A216F6E-F403-4570-831F-C0DE306C4C01}" srcOrd="0" destOrd="0" parTransId="{B296A7A0-EA30-4707-B538-1A8660E57976}" sibTransId="{E1EAD400-61B4-4832-AE91-C431D1AB1A1F}"/>
    <dgm:cxn modelId="{C9EE7092-01CC-4F77-95ED-21B9EB383E18}" srcId="{5EB4D466-B030-4C19-AF02-30C51F03488F}" destId="{E5929CCE-2F8F-4E5B-BB0A-CF5F8B4C2E21}" srcOrd="3" destOrd="0" parTransId="{E00681D4-D7C9-437D-9F9A-13720D03F7A3}" sibTransId="{B48B3047-F9BC-431D-8CC4-9DE0107C67C7}"/>
    <dgm:cxn modelId="{9A9183CF-F1CD-4C4A-B443-5718CEE98D7D}" srcId="{E5929CCE-2F8F-4E5B-BB0A-CF5F8B4C2E21}" destId="{B9C25E77-3221-4ED1-A3F9-F58DDDBC1000}" srcOrd="1" destOrd="0" parTransId="{17FCC011-5F46-4BD5-985E-229F16A154FB}" sibTransId="{C75EB401-0990-49F9-A487-9100852E20B4}"/>
    <dgm:cxn modelId="{7B3B6668-5FA4-4D5E-A293-A1DF8591A06A}" type="presOf" srcId="{399CFF60-7EF9-45BD-9402-0F9B9BFC8008}" destId="{267B56F0-E3DA-431C-8525-C94610B29FC8}" srcOrd="0" destOrd="0" presId="urn:microsoft.com/office/officeart/2009/3/layout/FramedTextPicture"/>
    <dgm:cxn modelId="{82BA717A-E5F1-4873-837C-B830D11D0E8C}" srcId="{E5929CCE-2F8F-4E5B-BB0A-CF5F8B4C2E21}" destId="{6EAED0F3-7337-43B6-B38F-83AABACA9AEC}" srcOrd="0" destOrd="0" parTransId="{08784691-B9D5-4FF9-8D08-3F680F6D1938}" sibTransId="{BE6290B0-85E1-4C83-A838-C044FBF66635}"/>
    <dgm:cxn modelId="{30461684-DC33-46BB-B2C6-E4DEDDB6A0F7}" type="presOf" srcId="{08FCAD12-9A62-4F55-927E-BA85B6037185}" destId="{98C1705A-B90A-4762-A830-BB13EE54BAA6}" srcOrd="0" destOrd="3" presId="urn:microsoft.com/office/officeart/2009/3/layout/FramedTextPicture"/>
    <dgm:cxn modelId="{C2AC5436-D416-40EA-BF98-EFBA6DA77416}" srcId="{5EB4D466-B030-4C19-AF02-30C51F03488F}" destId="{399CFF60-7EF9-45BD-9402-0F9B9BFC8008}" srcOrd="2" destOrd="0" parTransId="{9EBDE4F7-2AF6-4954-A9F7-B7588E6B9FA2}" sibTransId="{4DE047D8-2FDC-4681-8E38-34F6EC8385F1}"/>
    <dgm:cxn modelId="{D5C64701-AE2C-4FC6-A6FB-B28A30A97531}" srcId="{5EB4D466-B030-4C19-AF02-30C51F03488F}" destId="{CCDF7687-EF49-4261-B872-823A5174556B}" srcOrd="0" destOrd="0" parTransId="{10B7C591-EDD5-4BF9-8A1A-4D6964184CB9}" sibTransId="{1D530D67-958E-40BE-BFB9-764968CAC923}"/>
    <dgm:cxn modelId="{1EBAFA73-61B9-4320-BF70-6499AA26B88F}" type="presOf" srcId="{1A59FD2A-3859-4ACD-8B25-91ACC18B1155}" destId="{98C1705A-B90A-4762-A830-BB13EE54BAA6}" srcOrd="0" destOrd="2" presId="urn:microsoft.com/office/officeart/2009/3/layout/FramedTextPicture"/>
    <dgm:cxn modelId="{6A791B1A-BB05-4A59-8AB5-2105FA44E3D4}" srcId="{3E92D3E9-A59D-45FA-AC10-7DF9D9721A54}" destId="{0B523A63-5C05-495C-A74B-AAE755654067}" srcOrd="0" destOrd="0" parTransId="{26E6C0AC-8E3E-4885-B0A2-10C414855767}" sibTransId="{813596B3-DDB2-44D0-9E09-D858A19CAD9D}"/>
    <dgm:cxn modelId="{6F35AFFB-03BD-4B8A-9FAE-989821D576E9}" type="presOf" srcId="{3E92D3E9-A59D-45FA-AC10-7DF9D9721A54}" destId="{98C1705A-B90A-4762-A830-BB13EE54BAA6}" srcOrd="0" destOrd="0" presId="urn:microsoft.com/office/officeart/2009/3/layout/FramedTextPicture"/>
    <dgm:cxn modelId="{41067206-3EC4-4786-A2F3-FC2087C323CF}" type="presOf" srcId="{5EB4D466-B030-4C19-AF02-30C51F03488F}" destId="{04B2D098-1B44-47DD-8B9C-BDBCD849ABCC}" srcOrd="0" destOrd="0" presId="urn:microsoft.com/office/officeart/2009/3/layout/FramedTextPicture"/>
    <dgm:cxn modelId="{BA7066DE-6253-4C60-AADC-3AC75595A7F9}" type="presOf" srcId="{E5929CCE-2F8F-4E5B-BB0A-CF5F8B4C2E21}" destId="{BFA73A84-536F-4E3E-A75C-64B7BCCB4FA3}" srcOrd="0" destOrd="0" presId="urn:microsoft.com/office/officeart/2009/3/layout/FramedTextPicture"/>
    <dgm:cxn modelId="{5F63F687-CEFA-4112-B756-74E045BCF901}" type="presOf" srcId="{B9C25E77-3221-4ED1-A3F9-F58DDDBC1000}" destId="{BFA73A84-536F-4E3E-A75C-64B7BCCB4FA3}" srcOrd="0" destOrd="2" presId="urn:microsoft.com/office/officeart/2009/3/layout/FramedTextPicture"/>
    <dgm:cxn modelId="{04483F57-A0E6-40C2-987E-8CC290A48EC4}" type="presOf" srcId="{E03116B1-395A-4800-A812-2E04765D20B9}" destId="{D38FE2A4-67F7-4C0B-81C0-A3BA2135D10A}" srcOrd="0" destOrd="2" presId="urn:microsoft.com/office/officeart/2009/3/layout/FramedTextPicture"/>
    <dgm:cxn modelId="{F001E7BF-7EC4-4285-968D-C0A59444C9D4}" srcId="{3E92D3E9-A59D-45FA-AC10-7DF9D9721A54}" destId="{08FCAD12-9A62-4F55-927E-BA85B6037185}" srcOrd="2" destOrd="0" parTransId="{96448B98-5FBA-4C91-B029-AE1C68DDAFD3}" sibTransId="{E7C129E7-9958-4F71-87C3-68D560988D44}"/>
    <dgm:cxn modelId="{317442C8-0031-4368-BC5E-E9C6B8B8A006}" type="presOf" srcId="{CCDF7687-EF49-4261-B872-823A5174556B}" destId="{D38FE2A4-67F7-4C0B-81C0-A3BA2135D10A}" srcOrd="0" destOrd="0" presId="urn:microsoft.com/office/officeart/2009/3/layout/FramedTextPicture"/>
    <dgm:cxn modelId="{59F2D1E5-EEF3-4918-8CE7-B7C19511E07A}" srcId="{399CFF60-7EF9-45BD-9402-0F9B9BFC8008}" destId="{E0A1981E-021E-4069-B1CD-5B3080E6A1D1}" srcOrd="0" destOrd="0" parTransId="{5EDE6936-E9B2-408F-BA3E-720B16E51067}" sibTransId="{82A40891-A767-4974-935B-89135C43FCB2}"/>
    <dgm:cxn modelId="{3460C896-5F67-46CD-8E24-9CA20C9E0B22}" type="presOf" srcId="{E0A1981E-021E-4069-B1CD-5B3080E6A1D1}" destId="{267B56F0-E3DA-431C-8525-C94610B29FC8}" srcOrd="0" destOrd="1" presId="urn:microsoft.com/office/officeart/2009/3/layout/FramedTextPicture"/>
    <dgm:cxn modelId="{0C136E71-CD35-4FA6-B643-4FDCB26ACF20}" type="presOf" srcId="{6EAED0F3-7337-43B6-B38F-83AABACA9AEC}" destId="{BFA73A84-536F-4E3E-A75C-64B7BCCB4FA3}" srcOrd="0" destOrd="1" presId="urn:microsoft.com/office/officeart/2009/3/layout/FramedTextPicture"/>
    <dgm:cxn modelId="{656C5940-A09B-4A86-8F74-F77384AE4F49}" type="presOf" srcId="{0A216F6E-F403-4570-831F-C0DE306C4C01}" destId="{D38FE2A4-67F7-4C0B-81C0-A3BA2135D10A}" srcOrd="0" destOrd="1" presId="urn:microsoft.com/office/officeart/2009/3/layout/FramedTextPicture"/>
    <dgm:cxn modelId="{720DA707-9562-49EC-9CED-AF2C64534961}" srcId="{3E92D3E9-A59D-45FA-AC10-7DF9D9721A54}" destId="{1A59FD2A-3859-4ACD-8B25-91ACC18B1155}" srcOrd="1" destOrd="0" parTransId="{843CB369-6B6E-4574-A51F-34DF84D4FF06}" sibTransId="{C520B073-3CCB-4C55-B871-5ACCAB7BABB5}"/>
    <dgm:cxn modelId="{B3F3483F-BCD6-47BC-A149-E40A880AE421}" srcId="{5EB4D466-B030-4C19-AF02-30C51F03488F}" destId="{3E92D3E9-A59D-45FA-AC10-7DF9D9721A54}" srcOrd="1" destOrd="0" parTransId="{ABA91CE0-0063-4402-BD84-138DB21A2F21}" sibTransId="{3A2DFB0C-61E2-4028-AB4A-6FF2C16DB45C}"/>
    <dgm:cxn modelId="{34DEE8C5-358C-4CA1-ACD8-7B14C228D77A}" type="presParOf" srcId="{04B2D098-1B44-47DD-8B9C-BDBCD849ABCC}" destId="{8A19EC2B-D273-4117-8F80-B56EF91C2FD4}" srcOrd="0" destOrd="0" presId="urn:microsoft.com/office/officeart/2009/3/layout/FramedTextPicture"/>
    <dgm:cxn modelId="{00E711F5-9897-4CC3-A873-E14F2D789433}" type="presParOf" srcId="{8A19EC2B-D273-4117-8F80-B56EF91C2FD4}" destId="{2CB43DFB-AD1B-4B07-B0D7-758642C42BB5}" srcOrd="0" destOrd="0" presId="urn:microsoft.com/office/officeart/2009/3/layout/FramedTextPicture"/>
    <dgm:cxn modelId="{8881DACB-4322-4314-908E-137541B786D7}" type="presParOf" srcId="{8A19EC2B-D273-4117-8F80-B56EF91C2FD4}" destId="{D38FE2A4-67F7-4C0B-81C0-A3BA2135D10A}" srcOrd="1" destOrd="0" presId="urn:microsoft.com/office/officeart/2009/3/layout/FramedTextPicture"/>
    <dgm:cxn modelId="{1B5744ED-9F57-498B-ADED-77711E86CB5B}" type="presParOf" srcId="{8A19EC2B-D273-4117-8F80-B56EF91C2FD4}" destId="{51012F6D-1002-44EC-9EC2-376C8B80B3DA}" srcOrd="2" destOrd="0" presId="urn:microsoft.com/office/officeart/2009/3/layout/FramedTextPicture"/>
    <dgm:cxn modelId="{68AFBB1D-1D99-4950-8E8A-63D10DF78110}" type="presParOf" srcId="{8A19EC2B-D273-4117-8F80-B56EF91C2FD4}" destId="{1D27DA9B-C233-410E-9031-D8B46A28E580}" srcOrd="3" destOrd="0" presId="urn:microsoft.com/office/officeart/2009/3/layout/FramedTextPicture"/>
    <dgm:cxn modelId="{1DD6D22B-E2BF-410A-8AE4-A95A08910088}" type="presParOf" srcId="{8A19EC2B-D273-4117-8F80-B56EF91C2FD4}" destId="{1FF95708-FE3C-4252-8ED0-70830740D525}" srcOrd="4" destOrd="0" presId="urn:microsoft.com/office/officeart/2009/3/layout/FramedTextPicture"/>
    <dgm:cxn modelId="{55382A42-EFD0-4A3A-B74F-50F4BBC387D8}" type="presParOf" srcId="{8A19EC2B-D273-4117-8F80-B56EF91C2FD4}" destId="{484652D7-5B3A-40E4-B086-63B16C6F0068}" srcOrd="5" destOrd="0" presId="urn:microsoft.com/office/officeart/2009/3/layout/FramedTextPicture"/>
    <dgm:cxn modelId="{8C456EC3-50AE-4414-9F6F-8285E1456AF4}" type="presParOf" srcId="{04B2D098-1B44-47DD-8B9C-BDBCD849ABCC}" destId="{45A4EF38-FCAA-4AE2-8A3C-A15749B8233E}" srcOrd="1" destOrd="0" presId="urn:microsoft.com/office/officeart/2009/3/layout/FramedTextPicture"/>
    <dgm:cxn modelId="{034B215E-5EB3-4779-BAC9-09DA5005D632}" type="presParOf" srcId="{04B2D098-1B44-47DD-8B9C-BDBCD849ABCC}" destId="{35B170F8-332C-45DB-BED0-4D3E236F8796}" srcOrd="2" destOrd="0" presId="urn:microsoft.com/office/officeart/2009/3/layout/FramedTextPicture"/>
    <dgm:cxn modelId="{94510643-DE52-46D3-A329-7812B854EA0D}" type="presParOf" srcId="{35B170F8-332C-45DB-BED0-4D3E236F8796}" destId="{7D0BE475-9E16-4EA7-AA53-15204AD8B88F}" srcOrd="0" destOrd="0" presId="urn:microsoft.com/office/officeart/2009/3/layout/FramedTextPicture"/>
    <dgm:cxn modelId="{766D8A37-58C9-4B94-A1F5-FFA320F3467A}" type="presParOf" srcId="{35B170F8-332C-45DB-BED0-4D3E236F8796}" destId="{98C1705A-B90A-4762-A830-BB13EE54BAA6}" srcOrd="1" destOrd="0" presId="urn:microsoft.com/office/officeart/2009/3/layout/FramedTextPicture"/>
    <dgm:cxn modelId="{FC08D713-A50F-4FA8-B2E4-CA930747A973}" type="presParOf" srcId="{35B170F8-332C-45DB-BED0-4D3E236F8796}" destId="{93072F8C-289C-462F-BA6F-B57C1C0417F2}" srcOrd="2" destOrd="0" presId="urn:microsoft.com/office/officeart/2009/3/layout/FramedTextPicture"/>
    <dgm:cxn modelId="{CD98D8AF-51EC-47A9-A976-5F9D9D8C6237}" type="presParOf" srcId="{35B170F8-332C-45DB-BED0-4D3E236F8796}" destId="{EC788A6D-978F-4CA5-AA15-448E5215DD8E}" srcOrd="3" destOrd="0" presId="urn:microsoft.com/office/officeart/2009/3/layout/FramedTextPicture"/>
    <dgm:cxn modelId="{1C6680DA-2EBF-4058-973A-7431FC616B24}" type="presParOf" srcId="{35B170F8-332C-45DB-BED0-4D3E236F8796}" destId="{8DB44A5B-DE68-4883-908F-FA92BAC83608}" srcOrd="4" destOrd="0" presId="urn:microsoft.com/office/officeart/2009/3/layout/FramedTextPicture"/>
    <dgm:cxn modelId="{C90BD73D-A960-4CB4-9FAD-DF7D2FB27F25}" type="presParOf" srcId="{35B170F8-332C-45DB-BED0-4D3E236F8796}" destId="{A93E26AF-0AA6-4B5C-85E3-AA5F871B3A8B}" srcOrd="5" destOrd="0" presId="urn:microsoft.com/office/officeart/2009/3/layout/FramedTextPicture"/>
    <dgm:cxn modelId="{2E880595-1C07-4B41-81FC-5F54E7815F2C}" type="presParOf" srcId="{04B2D098-1B44-47DD-8B9C-BDBCD849ABCC}" destId="{A5F908A5-814D-4A32-B0D9-9B2C2F7AED02}" srcOrd="3" destOrd="0" presId="urn:microsoft.com/office/officeart/2009/3/layout/FramedTextPicture"/>
    <dgm:cxn modelId="{267B738E-DEAA-4B5F-BE03-3C0FCA009504}" type="presParOf" srcId="{04B2D098-1B44-47DD-8B9C-BDBCD849ABCC}" destId="{70C269AC-ED2E-4225-B23D-FF11FE82EB63}" srcOrd="4" destOrd="0" presId="urn:microsoft.com/office/officeart/2009/3/layout/FramedTextPicture"/>
    <dgm:cxn modelId="{A0DECF61-8A69-4E80-B3A6-8B20A53A0525}" type="presParOf" srcId="{70C269AC-ED2E-4225-B23D-FF11FE82EB63}" destId="{7137E1A6-E9A0-4BC0-82B1-803F689AC125}" srcOrd="0" destOrd="0" presId="urn:microsoft.com/office/officeart/2009/3/layout/FramedTextPicture"/>
    <dgm:cxn modelId="{3AE06119-6DA0-4D45-B9DC-11B63D2D53A6}" type="presParOf" srcId="{70C269AC-ED2E-4225-B23D-FF11FE82EB63}" destId="{267B56F0-E3DA-431C-8525-C94610B29FC8}" srcOrd="1" destOrd="0" presId="urn:microsoft.com/office/officeart/2009/3/layout/FramedTextPicture"/>
    <dgm:cxn modelId="{C3A86CED-763C-4306-BAEE-FBF04F87FB6F}" type="presParOf" srcId="{70C269AC-ED2E-4225-B23D-FF11FE82EB63}" destId="{8C6AA7C7-E3FC-4395-BF5D-CFBCE75E87BC}" srcOrd="2" destOrd="0" presId="urn:microsoft.com/office/officeart/2009/3/layout/FramedTextPicture"/>
    <dgm:cxn modelId="{0E391999-7F85-404F-AA2C-233FADCEC849}" type="presParOf" srcId="{70C269AC-ED2E-4225-B23D-FF11FE82EB63}" destId="{D16248C0-2961-4F94-9352-B5BC6EB888E8}" srcOrd="3" destOrd="0" presId="urn:microsoft.com/office/officeart/2009/3/layout/FramedTextPicture"/>
    <dgm:cxn modelId="{71FC2B6B-2752-41C0-B7BB-B8EF3F51D455}" type="presParOf" srcId="{70C269AC-ED2E-4225-B23D-FF11FE82EB63}" destId="{BE859E4F-ED19-45FE-B4EC-F8A1FA2099E3}" srcOrd="4" destOrd="0" presId="urn:microsoft.com/office/officeart/2009/3/layout/FramedTextPicture"/>
    <dgm:cxn modelId="{D1D583F5-BE7B-4623-A980-9392BED03616}" type="presParOf" srcId="{70C269AC-ED2E-4225-B23D-FF11FE82EB63}" destId="{CE6D6BCD-6DF1-4252-AD54-668C2E826F05}" srcOrd="5" destOrd="0" presId="urn:microsoft.com/office/officeart/2009/3/layout/FramedTextPicture"/>
    <dgm:cxn modelId="{ECF4051C-58B8-4B5B-84C5-6F7DFB99D74D}" type="presParOf" srcId="{04B2D098-1B44-47DD-8B9C-BDBCD849ABCC}" destId="{02DA3392-43B1-4461-9357-B7C7A7D302F2}" srcOrd="5" destOrd="0" presId="urn:microsoft.com/office/officeart/2009/3/layout/FramedTextPicture"/>
    <dgm:cxn modelId="{74ECFEA2-F0A6-4AE9-8C54-14E2A5F06954}" type="presParOf" srcId="{04B2D098-1B44-47DD-8B9C-BDBCD849ABCC}" destId="{5A259A94-ED2A-4678-BB3A-477860019DF3}" srcOrd="6" destOrd="0" presId="urn:microsoft.com/office/officeart/2009/3/layout/FramedTextPicture"/>
    <dgm:cxn modelId="{D126E7E6-D9C5-4581-8BAD-4B98C30003AF}" type="presParOf" srcId="{5A259A94-ED2A-4678-BB3A-477860019DF3}" destId="{6AE3D341-996A-4BB0-A7B3-70162EFF06B6}" srcOrd="0" destOrd="0" presId="urn:microsoft.com/office/officeart/2009/3/layout/FramedTextPicture"/>
    <dgm:cxn modelId="{E1056AA9-E86A-412A-AF27-E40B170956B3}" type="presParOf" srcId="{5A259A94-ED2A-4678-BB3A-477860019DF3}" destId="{BFA73A84-536F-4E3E-A75C-64B7BCCB4FA3}" srcOrd="1" destOrd="0" presId="urn:microsoft.com/office/officeart/2009/3/layout/FramedTextPicture"/>
    <dgm:cxn modelId="{DFF51369-69B8-4C93-B258-B146E801824C}" type="presParOf" srcId="{5A259A94-ED2A-4678-BB3A-477860019DF3}" destId="{3CDA4BB4-D4E7-4F23-878B-C5BCFB9D6B1D}" srcOrd="2" destOrd="0" presId="urn:microsoft.com/office/officeart/2009/3/layout/FramedTextPicture"/>
    <dgm:cxn modelId="{91922738-C000-4A01-B29B-4CF03A4ED79F}" type="presParOf" srcId="{5A259A94-ED2A-4678-BB3A-477860019DF3}" destId="{0BB1BFA9-9D17-4DF3-9023-FAD93FA4B70C}" srcOrd="3" destOrd="0" presId="urn:microsoft.com/office/officeart/2009/3/layout/FramedTextPicture"/>
    <dgm:cxn modelId="{CA3CEE40-F89C-4BE1-9082-2A5AF03EF95E}" type="presParOf" srcId="{5A259A94-ED2A-4678-BB3A-477860019DF3}" destId="{DD969149-DFF0-4F57-88DA-504BC7267BEC}" srcOrd="4" destOrd="0" presId="urn:microsoft.com/office/officeart/2009/3/layout/FramedTextPicture"/>
    <dgm:cxn modelId="{C7642340-3BE3-4071-A248-D4EC86A8D418}" type="presParOf" srcId="{5A259A94-ED2A-4678-BB3A-477860019DF3}" destId="{035BE95E-0AA5-4935-BF9C-B7D0450F3F58}"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95B4DA-BD72-4C92-AAD9-CEE1F20C5F8F}"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2F1ADC02-8574-4ACA-B16C-9445FA402FA8}">
      <dgm:prSet phldrT="[Text]"/>
      <dgm:spPr/>
      <dgm:t>
        <a:bodyPr/>
        <a:lstStyle/>
        <a:p>
          <a:r>
            <a:rPr lang="en-US" dirty="0"/>
            <a:t>Aggregated Feedback</a:t>
          </a:r>
        </a:p>
      </dgm:t>
    </dgm:pt>
    <dgm:pt modelId="{42006182-A7B3-4098-B66A-B5305B5EC23F}" type="parTrans" cxnId="{6EEA1BEF-920F-463B-BE55-5708FDE55196}">
      <dgm:prSet/>
      <dgm:spPr/>
      <dgm:t>
        <a:bodyPr/>
        <a:lstStyle/>
        <a:p>
          <a:endParaRPr lang="en-US"/>
        </a:p>
      </dgm:t>
    </dgm:pt>
    <dgm:pt modelId="{4C41A33F-C836-4774-915C-97E249D451E8}" type="sibTrans" cxnId="{6EEA1BEF-920F-463B-BE55-5708FDE55196}">
      <dgm:prSet/>
      <dgm:spPr/>
      <dgm:t>
        <a:bodyPr/>
        <a:lstStyle/>
        <a:p>
          <a:endParaRPr lang="en-US"/>
        </a:p>
      </dgm:t>
    </dgm:pt>
    <dgm:pt modelId="{B0A1D85B-6ED9-4A9A-9E26-535A4209F187}">
      <dgm:prSet phldrT="[Text]"/>
      <dgm:spPr/>
      <dgm:t>
        <a:bodyPr/>
        <a:lstStyle/>
        <a:p>
          <a:r>
            <a:rPr lang="en-US" dirty="0"/>
            <a:t>Sort by Feedback</a:t>
          </a:r>
        </a:p>
      </dgm:t>
    </dgm:pt>
    <dgm:pt modelId="{D65BEFB8-87F2-491D-8DF4-85F3CFB0CC49}" type="parTrans" cxnId="{D804054C-F97A-409A-9D61-7B52473372B6}">
      <dgm:prSet/>
      <dgm:spPr/>
      <dgm:t>
        <a:bodyPr/>
        <a:lstStyle/>
        <a:p>
          <a:endParaRPr lang="en-US"/>
        </a:p>
      </dgm:t>
    </dgm:pt>
    <dgm:pt modelId="{CA8AA0FE-FB5D-43CA-B2C6-33260C996B00}" type="sibTrans" cxnId="{D804054C-F97A-409A-9D61-7B52473372B6}">
      <dgm:prSet/>
      <dgm:spPr/>
      <dgm:t>
        <a:bodyPr/>
        <a:lstStyle/>
        <a:p>
          <a:endParaRPr lang="en-US"/>
        </a:p>
      </dgm:t>
    </dgm:pt>
    <dgm:pt modelId="{4117EDFD-4074-4677-A37A-49D2FC1E81DB}" type="pres">
      <dgm:prSet presAssocID="{8A95B4DA-BD72-4C92-AAD9-CEE1F20C5F8F}" presName="Name0" presStyleCnt="0">
        <dgm:presLayoutVars>
          <dgm:chMax/>
          <dgm:chPref/>
          <dgm:dir/>
        </dgm:presLayoutVars>
      </dgm:prSet>
      <dgm:spPr/>
      <dgm:t>
        <a:bodyPr/>
        <a:lstStyle/>
        <a:p>
          <a:endParaRPr lang="en-US"/>
        </a:p>
      </dgm:t>
    </dgm:pt>
    <dgm:pt modelId="{E1EF2F58-C38C-40D7-914B-2A3828967214}" type="pres">
      <dgm:prSet presAssocID="{2F1ADC02-8574-4ACA-B16C-9445FA402FA8}" presName="composite" presStyleCnt="0">
        <dgm:presLayoutVars>
          <dgm:chMax val="1"/>
          <dgm:chPref val="1"/>
        </dgm:presLayoutVars>
      </dgm:prSet>
      <dgm:spPr/>
    </dgm:pt>
    <dgm:pt modelId="{F169E486-6A38-4679-9D19-F5C4DE5BB883}" type="pres">
      <dgm:prSet presAssocID="{2F1ADC02-8574-4ACA-B16C-9445FA402FA8}" presName="Accent" presStyleLbl="trAlignAcc1" presStyleIdx="0" presStyleCnt="2">
        <dgm:presLayoutVars>
          <dgm:chMax val="0"/>
          <dgm:chPref val="0"/>
        </dgm:presLayoutVars>
      </dgm:prSet>
      <dgm:spPr/>
      <dgm:extLst/>
    </dgm:pt>
    <dgm:pt modelId="{8CAAAAB0-DFA2-407E-A944-189116CC3E49}" type="pres">
      <dgm:prSet presAssocID="{2F1ADC02-8574-4ACA-B16C-9445FA402FA8}" presName="Image" presStyleLbl="alignImgPlace1" presStyleIdx="0" presStyleCnt="2" custScaleX="69355">
        <dgm:presLayoutVars>
          <dgm:chMax val="0"/>
          <dgm:chPref val="0"/>
        </dgm:presLayoutVars>
      </dgm:prSet>
      <dgm:spPr>
        <a:blipFill rotWithShape="1">
          <a:blip xmlns:r="http://schemas.openxmlformats.org/officeDocument/2006/relationships" r:embed="rId1"/>
          <a:stretch>
            <a:fillRect/>
          </a:stretch>
        </a:blipFill>
        <a:ln>
          <a:solidFill>
            <a:schemeClr val="tx1"/>
          </a:solidFill>
        </a:ln>
      </dgm:spPr>
      <dgm:extLst>
        <a:ext uri="{E40237B7-FDA0-4F09-8148-C483321AD2D9}">
          <dgm14:cNvPr xmlns:dgm14="http://schemas.microsoft.com/office/drawing/2010/diagram" id="0" name="" descr="screenshot highlighting where aggregated feedback displays" title="aggregated feedback"/>
        </a:ext>
      </dgm:extLst>
    </dgm:pt>
    <dgm:pt modelId="{E18FA54D-728F-4D85-B8B3-20C473786E6C}" type="pres">
      <dgm:prSet presAssocID="{2F1ADC02-8574-4ACA-B16C-9445FA402FA8}" presName="ChildComposite" presStyleCnt="0"/>
      <dgm:spPr/>
    </dgm:pt>
    <dgm:pt modelId="{53E1B06A-9993-4ADA-A005-EEE10B7F0F0A}" type="pres">
      <dgm:prSet presAssocID="{2F1ADC02-8574-4ACA-B16C-9445FA402FA8}" presName="Child" presStyleLbl="node1" presStyleIdx="0" presStyleCnt="0">
        <dgm:presLayoutVars>
          <dgm:chMax val="0"/>
          <dgm:chPref val="0"/>
          <dgm:bulletEnabled val="1"/>
        </dgm:presLayoutVars>
      </dgm:prSet>
      <dgm:spPr/>
    </dgm:pt>
    <dgm:pt modelId="{8371FECD-0253-4370-818D-9AAAA5FB6390}" type="pres">
      <dgm:prSet presAssocID="{2F1ADC02-8574-4ACA-B16C-9445FA402FA8}" presName="Parent" presStyleLbl="revTx" presStyleIdx="0" presStyleCnt="2">
        <dgm:presLayoutVars>
          <dgm:chMax val="1"/>
          <dgm:chPref val="0"/>
          <dgm:bulletEnabled val="1"/>
        </dgm:presLayoutVars>
      </dgm:prSet>
      <dgm:spPr/>
      <dgm:t>
        <a:bodyPr/>
        <a:lstStyle/>
        <a:p>
          <a:endParaRPr lang="en-US"/>
        </a:p>
      </dgm:t>
    </dgm:pt>
    <dgm:pt modelId="{786484C6-3659-482C-9C01-781FE55FCA0A}" type="pres">
      <dgm:prSet presAssocID="{4C41A33F-C836-4774-915C-97E249D451E8}" presName="sibTrans" presStyleCnt="0"/>
      <dgm:spPr/>
    </dgm:pt>
    <dgm:pt modelId="{4D2694B3-24D1-459B-B705-D8E05EB149D2}" type="pres">
      <dgm:prSet presAssocID="{B0A1D85B-6ED9-4A9A-9E26-535A4209F187}" presName="composite" presStyleCnt="0">
        <dgm:presLayoutVars>
          <dgm:chMax val="1"/>
          <dgm:chPref val="1"/>
        </dgm:presLayoutVars>
      </dgm:prSet>
      <dgm:spPr/>
    </dgm:pt>
    <dgm:pt modelId="{1AB482C3-F058-4837-9FE8-D9EFD66BDF35}" type="pres">
      <dgm:prSet presAssocID="{B0A1D85B-6ED9-4A9A-9E26-535A4209F187}" presName="Accent" presStyleLbl="trAlignAcc1" presStyleIdx="1" presStyleCnt="2">
        <dgm:presLayoutVars>
          <dgm:chMax val="0"/>
          <dgm:chPref val="0"/>
        </dgm:presLayoutVars>
      </dgm:prSet>
      <dgm:spPr/>
      <dgm:extLst/>
    </dgm:pt>
    <dgm:pt modelId="{823979D2-1BFD-4298-B2F6-820312E7263E}" type="pres">
      <dgm:prSet presAssocID="{B0A1D85B-6ED9-4A9A-9E26-535A4209F187}" presName="Image" presStyleLbl="alignImgPlace1" presStyleIdx="1" presStyleCnt="2" custScaleX="69355">
        <dgm:presLayoutVars>
          <dgm:chMax val="0"/>
          <dgm:chPref val="0"/>
        </dgm:presLayoutVars>
      </dgm:prSet>
      <dgm:spPr>
        <a:blipFill>
          <a:blip xmlns:r="http://schemas.openxmlformats.org/officeDocument/2006/relationships" r:embed="rId2"/>
          <a:stretch>
            <a:fillRect/>
          </a:stretch>
        </a:blipFill>
        <a:ln>
          <a:solidFill>
            <a:schemeClr val="tx1"/>
          </a:solidFill>
        </a:ln>
      </dgm:spPr>
      <dgm:extLst>
        <a:ext uri="{E40237B7-FDA0-4F09-8148-C483321AD2D9}">
          <dgm14:cNvPr xmlns:dgm14="http://schemas.microsoft.com/office/drawing/2010/diagram" id="0" name="" descr="screenshot highlighting how to sort feedback" title="sorting by feedback"/>
        </a:ext>
      </dgm:extLst>
    </dgm:pt>
    <dgm:pt modelId="{EF19DBFC-0D98-4F63-883A-6E4EC54A175D}" type="pres">
      <dgm:prSet presAssocID="{B0A1D85B-6ED9-4A9A-9E26-535A4209F187}" presName="ChildComposite" presStyleCnt="0"/>
      <dgm:spPr/>
    </dgm:pt>
    <dgm:pt modelId="{8C70D16A-E2D2-4FC8-8E1C-EF14989AAE27}" type="pres">
      <dgm:prSet presAssocID="{B0A1D85B-6ED9-4A9A-9E26-535A4209F187}" presName="Child" presStyleLbl="node1" presStyleIdx="0" presStyleCnt="0">
        <dgm:presLayoutVars>
          <dgm:chMax val="0"/>
          <dgm:chPref val="0"/>
          <dgm:bulletEnabled val="1"/>
        </dgm:presLayoutVars>
      </dgm:prSet>
      <dgm:spPr/>
    </dgm:pt>
    <dgm:pt modelId="{817F03DD-7599-4F6B-8AFC-B35737C39B60}" type="pres">
      <dgm:prSet presAssocID="{B0A1D85B-6ED9-4A9A-9E26-535A4209F187}" presName="Parent" presStyleLbl="revTx" presStyleIdx="1" presStyleCnt="2">
        <dgm:presLayoutVars>
          <dgm:chMax val="1"/>
          <dgm:chPref val="0"/>
          <dgm:bulletEnabled val="1"/>
        </dgm:presLayoutVars>
      </dgm:prSet>
      <dgm:spPr/>
      <dgm:t>
        <a:bodyPr/>
        <a:lstStyle/>
        <a:p>
          <a:endParaRPr lang="en-US"/>
        </a:p>
      </dgm:t>
    </dgm:pt>
  </dgm:ptLst>
  <dgm:cxnLst>
    <dgm:cxn modelId="{6EEA1BEF-920F-463B-BE55-5708FDE55196}" srcId="{8A95B4DA-BD72-4C92-AAD9-CEE1F20C5F8F}" destId="{2F1ADC02-8574-4ACA-B16C-9445FA402FA8}" srcOrd="0" destOrd="0" parTransId="{42006182-A7B3-4098-B66A-B5305B5EC23F}" sibTransId="{4C41A33F-C836-4774-915C-97E249D451E8}"/>
    <dgm:cxn modelId="{D804054C-F97A-409A-9D61-7B52473372B6}" srcId="{8A95B4DA-BD72-4C92-AAD9-CEE1F20C5F8F}" destId="{B0A1D85B-6ED9-4A9A-9E26-535A4209F187}" srcOrd="1" destOrd="0" parTransId="{D65BEFB8-87F2-491D-8DF4-85F3CFB0CC49}" sibTransId="{CA8AA0FE-FB5D-43CA-B2C6-33260C996B00}"/>
    <dgm:cxn modelId="{9D2A17A5-0747-4667-8CDD-AB57FFB65874}" type="presOf" srcId="{B0A1D85B-6ED9-4A9A-9E26-535A4209F187}" destId="{817F03DD-7599-4F6B-8AFC-B35737C39B60}" srcOrd="0" destOrd="0" presId="urn:microsoft.com/office/officeart/2008/layout/CaptionedPictures"/>
    <dgm:cxn modelId="{ECF185EE-390F-497A-97B7-5157E5DD6C03}" type="presOf" srcId="{2F1ADC02-8574-4ACA-B16C-9445FA402FA8}" destId="{8371FECD-0253-4370-818D-9AAAA5FB6390}" srcOrd="0" destOrd="0" presId="urn:microsoft.com/office/officeart/2008/layout/CaptionedPictures"/>
    <dgm:cxn modelId="{36664BA5-AF19-4102-95CF-1DF5230504C3}" type="presOf" srcId="{8A95B4DA-BD72-4C92-AAD9-CEE1F20C5F8F}" destId="{4117EDFD-4074-4677-A37A-49D2FC1E81DB}" srcOrd="0" destOrd="0" presId="urn:microsoft.com/office/officeart/2008/layout/CaptionedPictures"/>
    <dgm:cxn modelId="{F3583EF2-D329-464B-B165-65DB26FCC959}" type="presParOf" srcId="{4117EDFD-4074-4677-A37A-49D2FC1E81DB}" destId="{E1EF2F58-C38C-40D7-914B-2A3828967214}" srcOrd="0" destOrd="0" presId="urn:microsoft.com/office/officeart/2008/layout/CaptionedPictures"/>
    <dgm:cxn modelId="{501A8B7C-1F8C-4828-B92B-1223721ABF07}" type="presParOf" srcId="{E1EF2F58-C38C-40D7-914B-2A3828967214}" destId="{F169E486-6A38-4679-9D19-F5C4DE5BB883}" srcOrd="0" destOrd="0" presId="urn:microsoft.com/office/officeart/2008/layout/CaptionedPictures"/>
    <dgm:cxn modelId="{027F9C66-F70B-4B6B-9936-5941D52F0859}" type="presParOf" srcId="{E1EF2F58-C38C-40D7-914B-2A3828967214}" destId="{8CAAAAB0-DFA2-407E-A944-189116CC3E49}" srcOrd="1" destOrd="0" presId="urn:microsoft.com/office/officeart/2008/layout/CaptionedPictures"/>
    <dgm:cxn modelId="{E8F9390D-CAE4-4A17-B0CD-D2C01543DE19}" type="presParOf" srcId="{E1EF2F58-C38C-40D7-914B-2A3828967214}" destId="{E18FA54D-728F-4D85-B8B3-20C473786E6C}" srcOrd="2" destOrd="0" presId="urn:microsoft.com/office/officeart/2008/layout/CaptionedPictures"/>
    <dgm:cxn modelId="{BDBA8A1E-DFF3-4A3C-BC98-47AC009EACF4}" type="presParOf" srcId="{E18FA54D-728F-4D85-B8B3-20C473786E6C}" destId="{53E1B06A-9993-4ADA-A005-EEE10B7F0F0A}" srcOrd="0" destOrd="0" presId="urn:microsoft.com/office/officeart/2008/layout/CaptionedPictures"/>
    <dgm:cxn modelId="{4E1072CB-2244-40E4-9D81-DC7D7191BCE1}" type="presParOf" srcId="{E18FA54D-728F-4D85-B8B3-20C473786E6C}" destId="{8371FECD-0253-4370-818D-9AAAA5FB6390}" srcOrd="1" destOrd="0" presId="urn:microsoft.com/office/officeart/2008/layout/CaptionedPictures"/>
    <dgm:cxn modelId="{8907D4B8-9B1C-4EB9-B67F-A7B708C103FE}" type="presParOf" srcId="{4117EDFD-4074-4677-A37A-49D2FC1E81DB}" destId="{786484C6-3659-482C-9C01-781FE55FCA0A}" srcOrd="1" destOrd="0" presId="urn:microsoft.com/office/officeart/2008/layout/CaptionedPictures"/>
    <dgm:cxn modelId="{87C0B37F-3500-410A-B5CB-FD45F4A44D76}" type="presParOf" srcId="{4117EDFD-4074-4677-A37A-49D2FC1E81DB}" destId="{4D2694B3-24D1-459B-B705-D8E05EB149D2}" srcOrd="2" destOrd="0" presId="urn:microsoft.com/office/officeart/2008/layout/CaptionedPictures"/>
    <dgm:cxn modelId="{26E48269-1D91-4624-9893-0DB5DC2DFC8B}" type="presParOf" srcId="{4D2694B3-24D1-459B-B705-D8E05EB149D2}" destId="{1AB482C3-F058-4837-9FE8-D9EFD66BDF35}" srcOrd="0" destOrd="0" presId="urn:microsoft.com/office/officeart/2008/layout/CaptionedPictures"/>
    <dgm:cxn modelId="{91EE09EB-287B-4AC7-9B0E-8547B093F7BB}" type="presParOf" srcId="{4D2694B3-24D1-459B-B705-D8E05EB149D2}" destId="{823979D2-1BFD-4298-B2F6-820312E7263E}" srcOrd="1" destOrd="0" presId="urn:microsoft.com/office/officeart/2008/layout/CaptionedPictures"/>
    <dgm:cxn modelId="{4772CFF7-C60D-4246-94AE-0A9F34E367FD}" type="presParOf" srcId="{4D2694B3-24D1-459B-B705-D8E05EB149D2}" destId="{EF19DBFC-0D98-4F63-883A-6E4EC54A175D}" srcOrd="2" destOrd="0" presId="urn:microsoft.com/office/officeart/2008/layout/CaptionedPictures"/>
    <dgm:cxn modelId="{2F7C0767-9CD0-4D90-97C8-5612F013D435}" type="presParOf" srcId="{EF19DBFC-0D98-4F63-883A-6E4EC54A175D}" destId="{8C70D16A-E2D2-4FC8-8E1C-EF14989AAE27}" srcOrd="0" destOrd="0" presId="urn:microsoft.com/office/officeart/2008/layout/CaptionedPictures"/>
    <dgm:cxn modelId="{4C33DFD1-8202-441D-AF98-56A0E3988BB7}" type="presParOf" srcId="{EF19DBFC-0D98-4F63-883A-6E4EC54A175D}" destId="{817F03DD-7599-4F6B-8AFC-B35737C39B60}"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B8847E9-4047-4F29-93F1-21B90B3D4D3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AD83A4D-7618-4595-A507-C0B5738CA61B}">
      <dgm:prSet phldrT="[Text]"/>
      <dgm:spPr>
        <a:blipFill dpi="0" rotWithShape="0">
          <a:blip xmlns:r="http://schemas.openxmlformats.org/officeDocument/2006/relationships" r:embed="rId1"/>
          <a:srcRect/>
          <a:stretch>
            <a:fillRect/>
          </a:stretch>
        </a:blipFill>
        <a:ln w="12700">
          <a:solidFill>
            <a:schemeClr val="tx1"/>
          </a:solidFill>
        </a:ln>
      </dgm:spPr>
      <dgm:t>
        <a:bodyPr/>
        <a:lstStyle/>
        <a:p>
          <a:endParaRPr lang="en-US" dirty="0"/>
        </a:p>
      </dgm:t>
      <dgm:extLst>
        <a:ext uri="{E40237B7-FDA0-4F09-8148-C483321AD2D9}">
          <dgm14:cNvPr xmlns:dgm14="http://schemas.microsoft.com/office/drawing/2010/diagram" id="0" name="" descr="screencapture identifying each of the icons on the bottom of the collaborate panel" title="collaborate panel overview"/>
        </a:ext>
      </dgm:extLst>
    </dgm:pt>
    <dgm:pt modelId="{1B66B6C4-66E1-49E3-B0A4-7173E72956D6}" type="parTrans" cxnId="{685F5D07-D91D-431D-A794-E4FE441B20C8}">
      <dgm:prSet/>
      <dgm:spPr/>
      <dgm:t>
        <a:bodyPr/>
        <a:lstStyle/>
        <a:p>
          <a:endParaRPr lang="en-US"/>
        </a:p>
      </dgm:t>
    </dgm:pt>
    <dgm:pt modelId="{BA574459-47FB-4DE1-B568-8996F19CDEBF}" type="sibTrans" cxnId="{685F5D07-D91D-431D-A794-E4FE441B20C8}">
      <dgm:prSet/>
      <dgm:spPr/>
      <dgm:t>
        <a:bodyPr/>
        <a:lstStyle/>
        <a:p>
          <a:endParaRPr lang="en-US"/>
        </a:p>
      </dgm:t>
    </dgm:pt>
    <dgm:pt modelId="{569E0860-1788-4095-8B7E-AFBF4033546A}" type="pres">
      <dgm:prSet presAssocID="{BB8847E9-4047-4F29-93F1-21B90B3D4D38}" presName="Name0" presStyleCnt="0">
        <dgm:presLayoutVars>
          <dgm:dir/>
          <dgm:resizeHandles val="exact"/>
        </dgm:presLayoutVars>
      </dgm:prSet>
      <dgm:spPr/>
      <dgm:t>
        <a:bodyPr/>
        <a:lstStyle/>
        <a:p>
          <a:endParaRPr lang="en-US"/>
        </a:p>
      </dgm:t>
    </dgm:pt>
    <dgm:pt modelId="{65CBAE40-8D0D-46A5-9754-EDE5BACCD2E9}" type="pres">
      <dgm:prSet presAssocID="{AAD83A4D-7618-4595-A507-C0B5738CA61B}" presName="composite" presStyleCnt="0"/>
      <dgm:spPr/>
    </dgm:pt>
    <dgm:pt modelId="{B47F12DE-B2A2-4A58-81C5-014AC0E21E50}" type="pres">
      <dgm:prSet presAssocID="{AAD83A4D-7618-4595-A507-C0B5738CA61B}" presName="rect1" presStyleLbl="trAlignAcc1" presStyleIdx="0" presStyleCnt="1" custScaleX="46196" custScaleY="183032" custLinFactNeighborX="-2744">
        <dgm:presLayoutVars>
          <dgm:bulletEnabled val="1"/>
        </dgm:presLayoutVars>
      </dgm:prSet>
      <dgm:spPr/>
      <dgm:t>
        <a:bodyPr/>
        <a:lstStyle/>
        <a:p>
          <a:endParaRPr lang="en-US"/>
        </a:p>
      </dgm:t>
    </dgm:pt>
    <dgm:pt modelId="{2F31C7FD-F760-4AD8-9ED0-F65AA8C1852A}" type="pres">
      <dgm:prSet presAssocID="{AAD83A4D-7618-4595-A507-C0B5738CA61B}" presName="rect2" presStyleLbl="fgImgPlace1" presStyleIdx="0" presStyleCnt="1" custScaleX="172450" custScaleY="38170" custLinFactNeighborX="3189" custLinFactNeighborY="-43036"/>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chemeClr val="tx1"/>
          </a:solidFill>
        </a:ln>
      </dgm:spPr>
      <dgm:extLst>
        <a:ext uri="{E40237B7-FDA0-4F09-8148-C483321AD2D9}">
          <dgm14:cNvPr xmlns:dgm14="http://schemas.microsoft.com/office/drawing/2010/diagram" id="0" name="" descr="screen capture showing the collaborate panel toggle button" title="collaborate panel toggle"/>
        </a:ext>
      </dgm:extLst>
    </dgm:pt>
  </dgm:ptLst>
  <dgm:cxnLst>
    <dgm:cxn modelId="{F113E262-583A-4D2C-A3CD-F40A048EA4CD}" type="presOf" srcId="{BB8847E9-4047-4F29-93F1-21B90B3D4D38}" destId="{569E0860-1788-4095-8B7E-AFBF4033546A}" srcOrd="0" destOrd="0" presId="urn:microsoft.com/office/officeart/2008/layout/PictureStrips"/>
    <dgm:cxn modelId="{685F5D07-D91D-431D-A794-E4FE441B20C8}" srcId="{BB8847E9-4047-4F29-93F1-21B90B3D4D38}" destId="{AAD83A4D-7618-4595-A507-C0B5738CA61B}" srcOrd="0" destOrd="0" parTransId="{1B66B6C4-66E1-49E3-B0A4-7173E72956D6}" sibTransId="{BA574459-47FB-4DE1-B568-8996F19CDEBF}"/>
    <dgm:cxn modelId="{130118E7-DC91-4F93-B442-18671923EABF}" type="presOf" srcId="{AAD83A4D-7618-4595-A507-C0B5738CA61B}" destId="{B47F12DE-B2A2-4A58-81C5-014AC0E21E50}" srcOrd="0" destOrd="0" presId="urn:microsoft.com/office/officeart/2008/layout/PictureStrips"/>
    <dgm:cxn modelId="{A2A5CB19-FC26-4370-927B-509FD6C3E667}" type="presParOf" srcId="{569E0860-1788-4095-8B7E-AFBF4033546A}" destId="{65CBAE40-8D0D-46A5-9754-EDE5BACCD2E9}" srcOrd="0" destOrd="0" presId="urn:microsoft.com/office/officeart/2008/layout/PictureStrips"/>
    <dgm:cxn modelId="{537D2806-A858-4E2A-AE49-044D9CB82B91}" type="presParOf" srcId="{65CBAE40-8D0D-46A5-9754-EDE5BACCD2E9}" destId="{B47F12DE-B2A2-4A58-81C5-014AC0E21E50}" srcOrd="0" destOrd="0" presId="urn:microsoft.com/office/officeart/2008/layout/PictureStrips"/>
    <dgm:cxn modelId="{A87E9EA4-5667-48D0-83C0-0F309F04F41B}" type="presParOf" srcId="{65CBAE40-8D0D-46A5-9754-EDE5BACCD2E9}" destId="{2F31C7FD-F760-4AD8-9ED0-F65AA8C1852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231389-04F2-4865-9144-3A83EA845738}" type="doc">
      <dgm:prSet loTypeId="urn:microsoft.com/office/officeart/2008/layout/VerticalCircleList" loCatId="list" qsTypeId="urn:microsoft.com/office/officeart/2005/8/quickstyle/simple1" qsCatId="simple" csTypeId="urn:microsoft.com/office/officeart/2005/8/colors/accent1_1" csCatId="accent1" phldr="1"/>
      <dgm:spPr/>
      <dgm:t>
        <a:bodyPr/>
        <a:lstStyle/>
        <a:p>
          <a:endParaRPr lang="en-US"/>
        </a:p>
      </dgm:t>
    </dgm:pt>
    <dgm:pt modelId="{5BF1D10E-9C42-4897-BC3E-BD6A878D805C}">
      <dgm:prSet phldrT="[Text]"/>
      <dgm:spPr/>
      <dgm:t>
        <a:bodyPr/>
        <a:lstStyle/>
        <a:p>
          <a:pPr algn="ctr"/>
          <a:r>
            <a:rPr lang="en-US" dirty="0"/>
            <a:t>More Options</a:t>
          </a:r>
        </a:p>
      </dgm:t>
    </dgm:pt>
    <dgm:pt modelId="{B3DB93D6-36E1-40E7-B273-4FF08AD639A6}" type="parTrans" cxnId="{448BC61A-007F-4CE5-A8DF-096C111D5C3C}">
      <dgm:prSet/>
      <dgm:spPr/>
      <dgm:t>
        <a:bodyPr/>
        <a:lstStyle/>
        <a:p>
          <a:endParaRPr lang="en-US"/>
        </a:p>
      </dgm:t>
    </dgm:pt>
    <dgm:pt modelId="{85412935-8D11-486F-B611-F1E39AFE356E}" type="sibTrans" cxnId="{448BC61A-007F-4CE5-A8DF-096C111D5C3C}">
      <dgm:prSet/>
      <dgm:spPr/>
      <dgm:t>
        <a:bodyPr/>
        <a:lstStyle/>
        <a:p>
          <a:endParaRPr lang="en-US"/>
        </a:p>
      </dgm:t>
    </dgm:pt>
    <dgm:pt modelId="{62A5C708-00C1-41FA-AFD6-4538762E7A6C}">
      <dgm:prSet phldrT="[Text]"/>
      <dgm:spPr/>
      <dgm:t>
        <a:bodyPr/>
        <a:lstStyle/>
        <a:p>
          <a:pPr algn="ctr"/>
          <a:r>
            <a:rPr lang="en-US" dirty="0"/>
            <a:t>Attendee Controls</a:t>
          </a:r>
        </a:p>
      </dgm:t>
    </dgm:pt>
    <dgm:pt modelId="{0AFDBDA3-5A09-4B03-B4E3-BD186B6F43E1}" type="parTrans" cxnId="{8AC12088-257D-4863-8D63-BE88659869F0}">
      <dgm:prSet/>
      <dgm:spPr/>
      <dgm:t>
        <a:bodyPr/>
        <a:lstStyle/>
        <a:p>
          <a:endParaRPr lang="en-US"/>
        </a:p>
      </dgm:t>
    </dgm:pt>
    <dgm:pt modelId="{DDDB97FF-2F59-4FBE-A009-1E82B3220C16}" type="sibTrans" cxnId="{8AC12088-257D-4863-8D63-BE88659869F0}">
      <dgm:prSet/>
      <dgm:spPr/>
      <dgm:t>
        <a:bodyPr/>
        <a:lstStyle/>
        <a:p>
          <a:endParaRPr lang="en-US"/>
        </a:p>
      </dgm:t>
    </dgm:pt>
    <dgm:pt modelId="{B8F1FB36-5197-433B-BBA9-3B2994E981F4}">
      <dgm:prSet phldrT="[Text]"/>
      <dgm:spPr>
        <a:blipFill dpi="0" rotWithShape="0">
          <a:blip xmlns:r="http://schemas.openxmlformats.org/officeDocument/2006/relationships" r:embed="rId1"/>
          <a:srcRect/>
          <a:stretch>
            <a:fillRect/>
          </a:stretch>
        </a:blipFill>
        <a:ln w="12700">
          <a:solidFill>
            <a:schemeClr val="tx1"/>
          </a:solidFill>
        </a:ln>
      </dgm:spPr>
      <dgm:t>
        <a:bodyPr/>
        <a:lstStyle/>
        <a:p>
          <a:endParaRPr lang="en-US" dirty="0"/>
        </a:p>
      </dgm:t>
      <dgm:extLst>
        <a:ext uri="{E40237B7-FDA0-4F09-8148-C483321AD2D9}">
          <dgm14:cNvPr xmlns:dgm14="http://schemas.microsoft.com/office/drawing/2010/diagram" id="0" name="" descr="screen capture highlighting the attendee control option" title="Attendee Controls"/>
        </a:ext>
      </dgm:extLst>
    </dgm:pt>
    <dgm:pt modelId="{8F9DBA28-8AB5-4837-A616-3C7541A32E69}" type="parTrans" cxnId="{0B790A30-5F15-477A-B82E-BB32CF8B0EAC}">
      <dgm:prSet/>
      <dgm:spPr/>
      <dgm:t>
        <a:bodyPr/>
        <a:lstStyle/>
        <a:p>
          <a:endParaRPr lang="en-US"/>
        </a:p>
      </dgm:t>
    </dgm:pt>
    <dgm:pt modelId="{00097109-532C-48FF-A602-97E22321DED8}" type="sibTrans" cxnId="{0B790A30-5F15-477A-B82E-BB32CF8B0EAC}">
      <dgm:prSet/>
      <dgm:spPr/>
      <dgm:t>
        <a:bodyPr/>
        <a:lstStyle/>
        <a:p>
          <a:endParaRPr lang="en-US"/>
        </a:p>
      </dgm:t>
    </dgm:pt>
    <dgm:pt modelId="{D01F57B4-E308-4FA1-A32B-804CEC41AD13}">
      <dgm:prSet phldrT="[Text]"/>
      <dgm:spPr>
        <a:blipFill dpi="0" rotWithShape="0">
          <a:blip xmlns:r="http://schemas.openxmlformats.org/officeDocument/2006/relationships" r:embed="rId2"/>
          <a:srcRect/>
          <a:stretch>
            <a:fillRect/>
          </a:stretch>
        </a:blipFill>
        <a:ln>
          <a:solidFill>
            <a:schemeClr val="tx1"/>
          </a:solidFill>
        </a:ln>
      </dgm:spPr>
      <dgm:t>
        <a:bodyPr/>
        <a:lstStyle/>
        <a:p>
          <a:endParaRPr lang="en-US" dirty="0"/>
        </a:p>
      </dgm:t>
      <dgm:extLst>
        <a:ext uri="{E40237B7-FDA0-4F09-8148-C483321AD2D9}">
          <dgm14:cNvPr xmlns:dgm14="http://schemas.microsoft.com/office/drawing/2010/diagram" id="0" name="" descr="screen capture showing the user connectivity indicator within the attendees panel"/>
        </a:ext>
      </dgm:extLst>
    </dgm:pt>
    <dgm:pt modelId="{44E6217B-8B54-4CC4-9016-CB57A6A6C752}" type="sibTrans" cxnId="{56541F73-2B53-4877-96A7-1A42768405DE}">
      <dgm:prSet/>
      <dgm:spPr/>
      <dgm:t>
        <a:bodyPr/>
        <a:lstStyle/>
        <a:p>
          <a:endParaRPr lang="en-US"/>
        </a:p>
      </dgm:t>
    </dgm:pt>
    <dgm:pt modelId="{2F6F84D1-A312-4B7B-B616-A26E5A389B4C}" type="parTrans" cxnId="{56541F73-2B53-4877-96A7-1A42768405DE}">
      <dgm:prSet/>
      <dgm:spPr/>
      <dgm:t>
        <a:bodyPr/>
        <a:lstStyle/>
        <a:p>
          <a:endParaRPr lang="en-US"/>
        </a:p>
      </dgm:t>
    </dgm:pt>
    <dgm:pt modelId="{C52932AF-C772-448E-9F0F-B2754D3F5AC4}">
      <dgm:prSet phldrT="[Text]"/>
      <dgm:spPr/>
      <dgm:t>
        <a:bodyPr/>
        <a:lstStyle/>
        <a:p>
          <a:pPr algn="ctr"/>
          <a:r>
            <a:rPr lang="en-US" dirty="0"/>
            <a:t>User Connectivity Indicators</a:t>
          </a:r>
        </a:p>
      </dgm:t>
    </dgm:pt>
    <dgm:pt modelId="{BEE8A166-470F-4286-A26D-C89DC06BBCEC}" type="parTrans" cxnId="{FE59B97E-42A3-4FD3-93FA-6E8E36A695FF}">
      <dgm:prSet/>
      <dgm:spPr/>
      <dgm:t>
        <a:bodyPr/>
        <a:lstStyle/>
        <a:p>
          <a:endParaRPr lang="en-US"/>
        </a:p>
      </dgm:t>
    </dgm:pt>
    <dgm:pt modelId="{C833823C-31E0-44C5-886C-723A55EFE289}" type="sibTrans" cxnId="{FE59B97E-42A3-4FD3-93FA-6E8E36A695FF}">
      <dgm:prSet/>
      <dgm:spPr/>
      <dgm:t>
        <a:bodyPr/>
        <a:lstStyle/>
        <a:p>
          <a:endParaRPr lang="en-US"/>
        </a:p>
      </dgm:t>
    </dgm:pt>
    <dgm:pt modelId="{D51C9AB9-7552-4C04-A004-4E499FAEAE2A}">
      <dgm:prSet phldrT="[Text]"/>
      <dgm:spPr>
        <a:blipFill rotWithShape="0">
          <a:blip xmlns:r="http://schemas.openxmlformats.org/officeDocument/2006/relationships" r:embed="rId3"/>
          <a:stretch>
            <a:fillRect/>
          </a:stretch>
        </a:blipFill>
        <a:ln>
          <a:solidFill>
            <a:schemeClr val="tx1"/>
          </a:solidFill>
        </a:ln>
      </dgm:spPr>
      <dgm:t>
        <a:bodyPr/>
        <a:lstStyle/>
        <a:p>
          <a:endParaRPr lang="en-US" dirty="0"/>
        </a:p>
      </dgm:t>
      <dgm:extLst>
        <a:ext uri="{E40237B7-FDA0-4F09-8148-C483321AD2D9}">
          <dgm14:cNvPr xmlns:dgm14="http://schemas.microsoft.com/office/drawing/2010/diagram" id="0" name="" descr="screen capture highlighting the options available under the More Options ellipsis from the Attendees panel" title="more options"/>
        </a:ext>
      </dgm:extLst>
    </dgm:pt>
    <dgm:pt modelId="{F1E09A85-6E73-43B7-BDB5-D6310D878CD9}" type="parTrans" cxnId="{5B5BDC5D-DD23-4226-829F-4F1F37188238}">
      <dgm:prSet/>
      <dgm:spPr/>
      <dgm:t>
        <a:bodyPr/>
        <a:lstStyle/>
        <a:p>
          <a:endParaRPr lang="en-US"/>
        </a:p>
      </dgm:t>
    </dgm:pt>
    <dgm:pt modelId="{A6E526CF-7736-4E88-93A3-B9382862CE4B}" type="sibTrans" cxnId="{5B5BDC5D-DD23-4226-829F-4F1F37188238}">
      <dgm:prSet/>
      <dgm:spPr/>
      <dgm:t>
        <a:bodyPr/>
        <a:lstStyle/>
        <a:p>
          <a:endParaRPr lang="en-US"/>
        </a:p>
      </dgm:t>
    </dgm:pt>
    <dgm:pt modelId="{EBB39BCE-CEB8-4549-9D80-E11EF0BF2170}" type="pres">
      <dgm:prSet presAssocID="{27231389-04F2-4865-9144-3A83EA845738}" presName="Name0" presStyleCnt="0">
        <dgm:presLayoutVars>
          <dgm:dir/>
        </dgm:presLayoutVars>
      </dgm:prSet>
      <dgm:spPr/>
      <dgm:t>
        <a:bodyPr/>
        <a:lstStyle/>
        <a:p>
          <a:endParaRPr lang="en-US"/>
        </a:p>
      </dgm:t>
    </dgm:pt>
    <dgm:pt modelId="{FD41C866-CCC9-46F5-83A9-5F461039D5E0}" type="pres">
      <dgm:prSet presAssocID="{5BF1D10E-9C42-4897-BC3E-BD6A878D805C}" presName="noChildren" presStyleCnt="0"/>
      <dgm:spPr/>
    </dgm:pt>
    <dgm:pt modelId="{8B2C740E-0425-49A5-BF68-B6F50DFEE7D9}" type="pres">
      <dgm:prSet presAssocID="{5BF1D10E-9C42-4897-BC3E-BD6A878D805C}" presName="gap" presStyleCnt="0"/>
      <dgm:spPr/>
    </dgm:pt>
    <dgm:pt modelId="{60F5A07F-9548-423E-B6D7-BEC31AA1CDFE}" type="pres">
      <dgm:prSet presAssocID="{5BF1D10E-9C42-4897-BC3E-BD6A878D805C}" presName="medCircle2" presStyleLbl="vennNode1" presStyleIdx="0" presStyleCnt="6" custLinFactNeighborX="-60998"/>
      <dgm:spPr>
        <a:prstGeom prst="mathMinus">
          <a:avLst/>
        </a:prstGeom>
        <a:ln>
          <a:noFill/>
        </a:ln>
      </dgm:spPr>
    </dgm:pt>
    <dgm:pt modelId="{E8DA2078-B93B-4600-A065-C7D198B23EEF}" type="pres">
      <dgm:prSet presAssocID="{5BF1D10E-9C42-4897-BC3E-BD6A878D805C}" presName="txLvlOnly1" presStyleLbl="revTx" presStyleIdx="0" presStyleCnt="6"/>
      <dgm:spPr/>
      <dgm:t>
        <a:bodyPr/>
        <a:lstStyle/>
        <a:p>
          <a:endParaRPr lang="en-US"/>
        </a:p>
      </dgm:t>
    </dgm:pt>
    <dgm:pt modelId="{75260A1B-0152-4E4C-A792-C1BEF7D8CCE4}" type="pres">
      <dgm:prSet presAssocID="{D51C9AB9-7552-4C04-A004-4E499FAEAE2A}" presName="noChildren" presStyleCnt="0"/>
      <dgm:spPr/>
    </dgm:pt>
    <dgm:pt modelId="{53C2DB80-A20E-456E-8ABF-8ADF30905569}" type="pres">
      <dgm:prSet presAssocID="{D51C9AB9-7552-4C04-A004-4E499FAEAE2A}" presName="gap" presStyleCnt="0"/>
      <dgm:spPr/>
    </dgm:pt>
    <dgm:pt modelId="{01194B4E-2BAD-4300-A7A5-F43CF1BBCD9C}" type="pres">
      <dgm:prSet presAssocID="{D51C9AB9-7552-4C04-A004-4E499FAEAE2A}" presName="medCircle2" presStyleLbl="vennNode1" presStyleIdx="1" presStyleCnt="6"/>
      <dgm:spPr>
        <a:noFill/>
        <a:ln>
          <a:noFill/>
        </a:ln>
      </dgm:spPr>
    </dgm:pt>
    <dgm:pt modelId="{44926438-D7C5-4D3B-A503-45A3DD89A0E2}" type="pres">
      <dgm:prSet presAssocID="{D51C9AB9-7552-4C04-A004-4E499FAEAE2A}" presName="txLvlOnly1" presStyleLbl="revTx" presStyleIdx="1" presStyleCnt="6" custScaleY="265727" custLinFactNeighborX="-1144" custLinFactNeighborY="3053"/>
      <dgm:spPr/>
      <dgm:t>
        <a:bodyPr/>
        <a:lstStyle/>
        <a:p>
          <a:endParaRPr lang="en-US"/>
        </a:p>
      </dgm:t>
    </dgm:pt>
    <dgm:pt modelId="{E1ECD398-494E-45A4-8B64-8472E21A7E04}" type="pres">
      <dgm:prSet presAssocID="{C52932AF-C772-448E-9F0F-B2754D3F5AC4}" presName="noChildren" presStyleCnt="0"/>
      <dgm:spPr/>
    </dgm:pt>
    <dgm:pt modelId="{D23BC352-FF7E-48A6-957C-8FEE81691A3D}" type="pres">
      <dgm:prSet presAssocID="{C52932AF-C772-448E-9F0F-B2754D3F5AC4}" presName="gap" presStyleCnt="0"/>
      <dgm:spPr/>
    </dgm:pt>
    <dgm:pt modelId="{C68D254C-16B2-4610-95EF-0DD533D62DB0}" type="pres">
      <dgm:prSet presAssocID="{C52932AF-C772-448E-9F0F-B2754D3F5AC4}" presName="medCircle2" presStyleLbl="vennNode1" presStyleIdx="2" presStyleCnt="6"/>
      <dgm:spPr>
        <a:noFill/>
        <a:ln>
          <a:noFill/>
        </a:ln>
      </dgm:spPr>
    </dgm:pt>
    <dgm:pt modelId="{D2E3567E-C2FC-46FE-B87A-FD411409C234}" type="pres">
      <dgm:prSet presAssocID="{C52932AF-C772-448E-9F0F-B2754D3F5AC4}" presName="txLvlOnly1" presStyleLbl="revTx" presStyleIdx="2" presStyleCnt="6"/>
      <dgm:spPr/>
      <dgm:t>
        <a:bodyPr/>
        <a:lstStyle/>
        <a:p>
          <a:endParaRPr lang="en-US"/>
        </a:p>
      </dgm:t>
    </dgm:pt>
    <dgm:pt modelId="{3BFDF113-D241-42FD-9C91-70335444B299}" type="pres">
      <dgm:prSet presAssocID="{D01F57B4-E308-4FA1-A32B-804CEC41AD13}" presName="noChildren" presStyleCnt="0"/>
      <dgm:spPr/>
    </dgm:pt>
    <dgm:pt modelId="{89A9457C-9B0E-46D8-94DC-C55BCA0FBF8F}" type="pres">
      <dgm:prSet presAssocID="{D01F57B4-E308-4FA1-A32B-804CEC41AD13}" presName="gap" presStyleCnt="0"/>
      <dgm:spPr/>
    </dgm:pt>
    <dgm:pt modelId="{255AA429-DE57-49FD-AB71-B3BD0E1CF19D}" type="pres">
      <dgm:prSet presAssocID="{D01F57B4-E308-4FA1-A32B-804CEC41AD13}" presName="medCircle2" presStyleLbl="vennNode1" presStyleIdx="3" presStyleCnt="6"/>
      <dgm:spPr>
        <a:ln>
          <a:noFill/>
        </a:ln>
      </dgm:spPr>
    </dgm:pt>
    <dgm:pt modelId="{5A0FA78C-FAC5-4FB5-A9B1-B9281E7D523F}" type="pres">
      <dgm:prSet presAssocID="{D01F57B4-E308-4FA1-A32B-804CEC41AD13}" presName="txLvlOnly1" presStyleLbl="revTx" presStyleIdx="3" presStyleCnt="6" custScaleX="150048" custScaleY="360081" custLinFactNeighborX="3787" custLinFactNeighborY="-10800"/>
      <dgm:spPr/>
      <dgm:t>
        <a:bodyPr/>
        <a:lstStyle/>
        <a:p>
          <a:endParaRPr lang="en-US"/>
        </a:p>
      </dgm:t>
    </dgm:pt>
    <dgm:pt modelId="{42E1BBAB-50D2-4BA9-A75C-26BB02EBB770}" type="pres">
      <dgm:prSet presAssocID="{62A5C708-00C1-41FA-AFD6-4538762E7A6C}" presName="noChildren" presStyleCnt="0"/>
      <dgm:spPr/>
    </dgm:pt>
    <dgm:pt modelId="{9602BF45-4BA8-429B-AFA5-F674A2896756}" type="pres">
      <dgm:prSet presAssocID="{62A5C708-00C1-41FA-AFD6-4538762E7A6C}" presName="gap" presStyleCnt="0"/>
      <dgm:spPr/>
    </dgm:pt>
    <dgm:pt modelId="{C7120519-2F21-4FAB-80C1-AB9873D4CDF9}" type="pres">
      <dgm:prSet presAssocID="{62A5C708-00C1-41FA-AFD6-4538762E7A6C}" presName="medCircle2" presStyleLbl="vennNode1" presStyleIdx="4" presStyleCnt="6" custLinFactNeighborX="-60998"/>
      <dgm:spPr>
        <a:prstGeom prst="mathMinus">
          <a:avLst/>
        </a:prstGeom>
        <a:ln>
          <a:noFill/>
        </a:ln>
      </dgm:spPr>
    </dgm:pt>
    <dgm:pt modelId="{EE1183A5-F751-463E-BF1C-4A1ABD5A1DDC}" type="pres">
      <dgm:prSet presAssocID="{62A5C708-00C1-41FA-AFD6-4538762E7A6C}" presName="txLvlOnly1" presStyleLbl="revTx" presStyleIdx="4" presStyleCnt="6"/>
      <dgm:spPr/>
      <dgm:t>
        <a:bodyPr/>
        <a:lstStyle/>
        <a:p>
          <a:endParaRPr lang="en-US"/>
        </a:p>
      </dgm:t>
    </dgm:pt>
    <dgm:pt modelId="{2C874392-9383-40F3-885E-8C2D41BE6C97}" type="pres">
      <dgm:prSet presAssocID="{B8F1FB36-5197-433B-BBA9-3B2994E981F4}" presName="noChildren" presStyleCnt="0"/>
      <dgm:spPr/>
    </dgm:pt>
    <dgm:pt modelId="{FCBA8CFE-A03B-4C9B-BC1A-09CF8AE98D66}" type="pres">
      <dgm:prSet presAssocID="{B8F1FB36-5197-433B-BBA9-3B2994E981F4}" presName="gap" presStyleCnt="0"/>
      <dgm:spPr/>
    </dgm:pt>
    <dgm:pt modelId="{D9C11D2A-B189-4732-A78D-D9565EC9BA4F}" type="pres">
      <dgm:prSet presAssocID="{B8F1FB36-5197-433B-BBA9-3B2994E981F4}" presName="medCircle2" presStyleLbl="vennNode1" presStyleIdx="5" presStyleCnt="6"/>
      <dgm:spPr>
        <a:ln>
          <a:noFill/>
        </a:ln>
      </dgm:spPr>
    </dgm:pt>
    <dgm:pt modelId="{8FC0B6B4-1713-4290-9707-F2F0E58B75C9}" type="pres">
      <dgm:prSet presAssocID="{B8F1FB36-5197-433B-BBA9-3B2994E981F4}" presName="txLvlOnly1" presStyleLbl="revTx" presStyleIdx="5" presStyleCnt="6" custScaleX="98524" custScaleY="221006" custLinFactNeighborX="-2334" custLinFactNeighborY="868"/>
      <dgm:spPr/>
      <dgm:t>
        <a:bodyPr/>
        <a:lstStyle/>
        <a:p>
          <a:endParaRPr lang="en-US"/>
        </a:p>
      </dgm:t>
    </dgm:pt>
  </dgm:ptLst>
  <dgm:cxnLst>
    <dgm:cxn modelId="{0FADD545-1B0A-48CC-88A4-E6643C687B40}" type="presOf" srcId="{27231389-04F2-4865-9144-3A83EA845738}" destId="{EBB39BCE-CEB8-4549-9D80-E11EF0BF2170}" srcOrd="0" destOrd="0" presId="urn:microsoft.com/office/officeart/2008/layout/VerticalCircleList"/>
    <dgm:cxn modelId="{56541F73-2B53-4877-96A7-1A42768405DE}" srcId="{27231389-04F2-4865-9144-3A83EA845738}" destId="{D01F57B4-E308-4FA1-A32B-804CEC41AD13}" srcOrd="3" destOrd="0" parTransId="{2F6F84D1-A312-4B7B-B616-A26E5A389B4C}" sibTransId="{44E6217B-8B54-4CC4-9016-CB57A6A6C752}"/>
    <dgm:cxn modelId="{B90A6E53-1FCB-4AC6-944F-F3F875447BA9}" type="presOf" srcId="{C52932AF-C772-448E-9F0F-B2754D3F5AC4}" destId="{D2E3567E-C2FC-46FE-B87A-FD411409C234}" srcOrd="0" destOrd="0" presId="urn:microsoft.com/office/officeart/2008/layout/VerticalCircleList"/>
    <dgm:cxn modelId="{FE59B97E-42A3-4FD3-93FA-6E8E36A695FF}" srcId="{27231389-04F2-4865-9144-3A83EA845738}" destId="{C52932AF-C772-448E-9F0F-B2754D3F5AC4}" srcOrd="2" destOrd="0" parTransId="{BEE8A166-470F-4286-A26D-C89DC06BBCEC}" sibTransId="{C833823C-31E0-44C5-886C-723A55EFE289}"/>
    <dgm:cxn modelId="{4C31C3AE-07B3-4B1E-B8B1-6C7EE0FE2EA4}" type="presOf" srcId="{5BF1D10E-9C42-4897-BC3E-BD6A878D805C}" destId="{E8DA2078-B93B-4600-A065-C7D198B23EEF}" srcOrd="0" destOrd="0" presId="urn:microsoft.com/office/officeart/2008/layout/VerticalCircleList"/>
    <dgm:cxn modelId="{E2715C34-109E-4077-AD3B-6E88ED4858BD}" type="presOf" srcId="{62A5C708-00C1-41FA-AFD6-4538762E7A6C}" destId="{EE1183A5-F751-463E-BF1C-4A1ABD5A1DDC}" srcOrd="0" destOrd="0" presId="urn:microsoft.com/office/officeart/2008/layout/VerticalCircleList"/>
    <dgm:cxn modelId="{5B5BDC5D-DD23-4226-829F-4F1F37188238}" srcId="{27231389-04F2-4865-9144-3A83EA845738}" destId="{D51C9AB9-7552-4C04-A004-4E499FAEAE2A}" srcOrd="1" destOrd="0" parTransId="{F1E09A85-6E73-43B7-BDB5-D6310D878CD9}" sibTransId="{A6E526CF-7736-4E88-93A3-B9382862CE4B}"/>
    <dgm:cxn modelId="{DBA244E6-1701-400E-B5FD-66E58C12ADDA}" type="presOf" srcId="{D01F57B4-E308-4FA1-A32B-804CEC41AD13}" destId="{5A0FA78C-FAC5-4FB5-A9B1-B9281E7D523F}" srcOrd="0" destOrd="0" presId="urn:microsoft.com/office/officeart/2008/layout/VerticalCircleList"/>
    <dgm:cxn modelId="{A66C9DA1-E500-4958-88EF-5FDB4A347983}" type="presOf" srcId="{D51C9AB9-7552-4C04-A004-4E499FAEAE2A}" destId="{44926438-D7C5-4D3B-A503-45A3DD89A0E2}" srcOrd="0" destOrd="0" presId="urn:microsoft.com/office/officeart/2008/layout/VerticalCircleList"/>
    <dgm:cxn modelId="{448BC61A-007F-4CE5-A8DF-096C111D5C3C}" srcId="{27231389-04F2-4865-9144-3A83EA845738}" destId="{5BF1D10E-9C42-4897-BC3E-BD6A878D805C}" srcOrd="0" destOrd="0" parTransId="{B3DB93D6-36E1-40E7-B273-4FF08AD639A6}" sibTransId="{85412935-8D11-486F-B611-F1E39AFE356E}"/>
    <dgm:cxn modelId="{5D484BA6-C65A-42A7-A183-7E36FF7087A3}" type="presOf" srcId="{B8F1FB36-5197-433B-BBA9-3B2994E981F4}" destId="{8FC0B6B4-1713-4290-9707-F2F0E58B75C9}" srcOrd="0" destOrd="0" presId="urn:microsoft.com/office/officeart/2008/layout/VerticalCircleList"/>
    <dgm:cxn modelId="{0B790A30-5F15-477A-B82E-BB32CF8B0EAC}" srcId="{27231389-04F2-4865-9144-3A83EA845738}" destId="{B8F1FB36-5197-433B-BBA9-3B2994E981F4}" srcOrd="5" destOrd="0" parTransId="{8F9DBA28-8AB5-4837-A616-3C7541A32E69}" sibTransId="{00097109-532C-48FF-A602-97E22321DED8}"/>
    <dgm:cxn modelId="{8AC12088-257D-4863-8D63-BE88659869F0}" srcId="{27231389-04F2-4865-9144-3A83EA845738}" destId="{62A5C708-00C1-41FA-AFD6-4538762E7A6C}" srcOrd="4" destOrd="0" parTransId="{0AFDBDA3-5A09-4B03-B4E3-BD186B6F43E1}" sibTransId="{DDDB97FF-2F59-4FBE-A009-1E82B3220C16}"/>
    <dgm:cxn modelId="{D0758EF2-8CFA-4DA7-BE26-4412D1A08B97}" type="presParOf" srcId="{EBB39BCE-CEB8-4549-9D80-E11EF0BF2170}" destId="{FD41C866-CCC9-46F5-83A9-5F461039D5E0}" srcOrd="0" destOrd="0" presId="urn:microsoft.com/office/officeart/2008/layout/VerticalCircleList"/>
    <dgm:cxn modelId="{9A2C5AE6-A9A5-4EED-AB58-CBD5DD461708}" type="presParOf" srcId="{FD41C866-CCC9-46F5-83A9-5F461039D5E0}" destId="{8B2C740E-0425-49A5-BF68-B6F50DFEE7D9}" srcOrd="0" destOrd="0" presId="urn:microsoft.com/office/officeart/2008/layout/VerticalCircleList"/>
    <dgm:cxn modelId="{69483C93-140D-4241-81D0-65876F06D424}" type="presParOf" srcId="{FD41C866-CCC9-46F5-83A9-5F461039D5E0}" destId="{60F5A07F-9548-423E-B6D7-BEC31AA1CDFE}" srcOrd="1" destOrd="0" presId="urn:microsoft.com/office/officeart/2008/layout/VerticalCircleList"/>
    <dgm:cxn modelId="{3C1D2FB7-1323-48D9-9001-C44525C2A565}" type="presParOf" srcId="{FD41C866-CCC9-46F5-83A9-5F461039D5E0}" destId="{E8DA2078-B93B-4600-A065-C7D198B23EEF}" srcOrd="2" destOrd="0" presId="urn:microsoft.com/office/officeart/2008/layout/VerticalCircleList"/>
    <dgm:cxn modelId="{75369A2E-CB04-4132-9607-2322F4604CA7}" type="presParOf" srcId="{EBB39BCE-CEB8-4549-9D80-E11EF0BF2170}" destId="{75260A1B-0152-4E4C-A792-C1BEF7D8CCE4}" srcOrd="1" destOrd="0" presId="urn:microsoft.com/office/officeart/2008/layout/VerticalCircleList"/>
    <dgm:cxn modelId="{8E721B98-C414-427C-83DF-31516BC7F149}" type="presParOf" srcId="{75260A1B-0152-4E4C-A792-C1BEF7D8CCE4}" destId="{53C2DB80-A20E-456E-8ABF-8ADF30905569}" srcOrd="0" destOrd="0" presId="urn:microsoft.com/office/officeart/2008/layout/VerticalCircleList"/>
    <dgm:cxn modelId="{31FBFBAC-6AD0-4CDD-9558-125C9278836B}" type="presParOf" srcId="{75260A1B-0152-4E4C-A792-C1BEF7D8CCE4}" destId="{01194B4E-2BAD-4300-A7A5-F43CF1BBCD9C}" srcOrd="1" destOrd="0" presId="urn:microsoft.com/office/officeart/2008/layout/VerticalCircleList"/>
    <dgm:cxn modelId="{1232CAA6-9165-4611-BB05-517E36425BC1}" type="presParOf" srcId="{75260A1B-0152-4E4C-A792-C1BEF7D8CCE4}" destId="{44926438-D7C5-4D3B-A503-45A3DD89A0E2}" srcOrd="2" destOrd="0" presId="urn:microsoft.com/office/officeart/2008/layout/VerticalCircleList"/>
    <dgm:cxn modelId="{1274316A-252D-4E83-A4CE-B63BA8FABA1D}" type="presParOf" srcId="{EBB39BCE-CEB8-4549-9D80-E11EF0BF2170}" destId="{E1ECD398-494E-45A4-8B64-8472E21A7E04}" srcOrd="2" destOrd="0" presId="urn:microsoft.com/office/officeart/2008/layout/VerticalCircleList"/>
    <dgm:cxn modelId="{21C8AE25-18FA-4B10-97C6-FCA902DA6D57}" type="presParOf" srcId="{E1ECD398-494E-45A4-8B64-8472E21A7E04}" destId="{D23BC352-FF7E-48A6-957C-8FEE81691A3D}" srcOrd="0" destOrd="0" presId="urn:microsoft.com/office/officeart/2008/layout/VerticalCircleList"/>
    <dgm:cxn modelId="{1452F055-2EC9-4547-AE51-E7B818F4698E}" type="presParOf" srcId="{E1ECD398-494E-45A4-8B64-8472E21A7E04}" destId="{C68D254C-16B2-4610-95EF-0DD533D62DB0}" srcOrd="1" destOrd="0" presId="urn:microsoft.com/office/officeart/2008/layout/VerticalCircleList"/>
    <dgm:cxn modelId="{CFD915D3-62CD-4143-973E-57B6BF9A40F8}" type="presParOf" srcId="{E1ECD398-494E-45A4-8B64-8472E21A7E04}" destId="{D2E3567E-C2FC-46FE-B87A-FD411409C234}" srcOrd="2" destOrd="0" presId="urn:microsoft.com/office/officeart/2008/layout/VerticalCircleList"/>
    <dgm:cxn modelId="{CBC0DBB9-4855-4955-8310-A2B97FB50DC3}" type="presParOf" srcId="{EBB39BCE-CEB8-4549-9D80-E11EF0BF2170}" destId="{3BFDF113-D241-42FD-9C91-70335444B299}" srcOrd="3" destOrd="0" presId="urn:microsoft.com/office/officeart/2008/layout/VerticalCircleList"/>
    <dgm:cxn modelId="{8A627231-ED13-4A1E-9924-85418219F671}" type="presParOf" srcId="{3BFDF113-D241-42FD-9C91-70335444B299}" destId="{89A9457C-9B0E-46D8-94DC-C55BCA0FBF8F}" srcOrd="0" destOrd="0" presId="urn:microsoft.com/office/officeart/2008/layout/VerticalCircleList"/>
    <dgm:cxn modelId="{F8CBD52F-B1E8-4C72-995E-6E9D4B9E2A3B}" type="presParOf" srcId="{3BFDF113-D241-42FD-9C91-70335444B299}" destId="{255AA429-DE57-49FD-AB71-B3BD0E1CF19D}" srcOrd="1" destOrd="0" presId="urn:microsoft.com/office/officeart/2008/layout/VerticalCircleList"/>
    <dgm:cxn modelId="{82E5DD27-5B8F-4488-9CBB-9EC92D25F779}" type="presParOf" srcId="{3BFDF113-D241-42FD-9C91-70335444B299}" destId="{5A0FA78C-FAC5-4FB5-A9B1-B9281E7D523F}" srcOrd="2" destOrd="0" presId="urn:microsoft.com/office/officeart/2008/layout/VerticalCircleList"/>
    <dgm:cxn modelId="{CA33E075-9D54-4570-888C-053CEB734573}" type="presParOf" srcId="{EBB39BCE-CEB8-4549-9D80-E11EF0BF2170}" destId="{42E1BBAB-50D2-4BA9-A75C-26BB02EBB770}" srcOrd="4" destOrd="0" presId="urn:microsoft.com/office/officeart/2008/layout/VerticalCircleList"/>
    <dgm:cxn modelId="{7F2D9EBD-5A32-4C22-B181-C054217C64B3}" type="presParOf" srcId="{42E1BBAB-50D2-4BA9-A75C-26BB02EBB770}" destId="{9602BF45-4BA8-429B-AFA5-F674A2896756}" srcOrd="0" destOrd="0" presId="urn:microsoft.com/office/officeart/2008/layout/VerticalCircleList"/>
    <dgm:cxn modelId="{46A7D0BE-976A-4691-9C31-5049CC04F806}" type="presParOf" srcId="{42E1BBAB-50D2-4BA9-A75C-26BB02EBB770}" destId="{C7120519-2F21-4FAB-80C1-AB9873D4CDF9}" srcOrd="1" destOrd="0" presId="urn:microsoft.com/office/officeart/2008/layout/VerticalCircleList"/>
    <dgm:cxn modelId="{EA2ED0F9-F6DA-45E2-95F9-F349F89B79CA}" type="presParOf" srcId="{42E1BBAB-50D2-4BA9-A75C-26BB02EBB770}" destId="{EE1183A5-F751-463E-BF1C-4A1ABD5A1DDC}" srcOrd="2" destOrd="0" presId="urn:microsoft.com/office/officeart/2008/layout/VerticalCircleList"/>
    <dgm:cxn modelId="{CA6FE6DE-62FC-4991-BF6A-F51528878529}" type="presParOf" srcId="{EBB39BCE-CEB8-4549-9D80-E11EF0BF2170}" destId="{2C874392-9383-40F3-885E-8C2D41BE6C97}" srcOrd="5" destOrd="0" presId="urn:microsoft.com/office/officeart/2008/layout/VerticalCircleList"/>
    <dgm:cxn modelId="{81AC4D85-C42C-4531-9B02-240F02F5E467}" type="presParOf" srcId="{2C874392-9383-40F3-885E-8C2D41BE6C97}" destId="{FCBA8CFE-A03B-4C9B-BC1A-09CF8AE98D66}" srcOrd="0" destOrd="0" presId="urn:microsoft.com/office/officeart/2008/layout/VerticalCircleList"/>
    <dgm:cxn modelId="{15AA123C-E4BD-4211-B810-5FF3DFBBA05F}" type="presParOf" srcId="{2C874392-9383-40F3-885E-8C2D41BE6C97}" destId="{D9C11D2A-B189-4732-A78D-D9565EC9BA4F}" srcOrd="1" destOrd="0" presId="urn:microsoft.com/office/officeart/2008/layout/VerticalCircleList"/>
    <dgm:cxn modelId="{AA43B0DB-27B8-4D3C-AFCF-612218311F0A}" type="presParOf" srcId="{2C874392-9383-40F3-885E-8C2D41BE6C97}" destId="{8FC0B6B4-1713-4290-9707-F2F0E58B75C9}"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F107DC-A46E-4B0E-A879-14450E9C132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D04D6FDA-3D71-471D-834C-86701519119D}">
      <dgm:prSet phldrT="[Text]"/>
      <dgm:spPr/>
      <dgm:t>
        <a:bodyPr/>
        <a:lstStyle/>
        <a:p>
          <a:r>
            <a:rPr lang="en-US" dirty="0"/>
            <a:t>Generate Number</a:t>
          </a:r>
        </a:p>
      </dgm:t>
    </dgm:pt>
    <dgm:pt modelId="{9E95AAFE-9987-4B74-8CE3-5C5679B1DA9E}" type="parTrans" cxnId="{777CC984-3DA5-48CB-801C-22CD3B48BCBB}">
      <dgm:prSet/>
      <dgm:spPr/>
      <dgm:t>
        <a:bodyPr/>
        <a:lstStyle/>
        <a:p>
          <a:endParaRPr lang="en-US"/>
        </a:p>
      </dgm:t>
    </dgm:pt>
    <dgm:pt modelId="{7AC160B6-7C55-4F47-94EE-E25202AE8142}" type="sibTrans" cxnId="{777CC984-3DA5-48CB-801C-22CD3B48BCBB}">
      <dgm:prSet/>
      <dgm:spPr/>
      <dgm:t>
        <a:bodyPr/>
        <a:lstStyle/>
        <a:p>
          <a:endParaRPr lang="en-US"/>
        </a:p>
      </dgm:t>
    </dgm:pt>
    <dgm:pt modelId="{0BBF15A9-A22B-4856-8632-24135F598DE3}">
      <dgm:prSet phldrT="[Text]"/>
      <dgm:spPr/>
      <dgm:t>
        <a:bodyPr/>
        <a:lstStyle/>
        <a:p>
          <a:r>
            <a:rPr lang="en-US" dirty="0"/>
            <a:t>Indicator &amp; Guidance Prompts</a:t>
          </a:r>
        </a:p>
      </dgm:t>
    </dgm:pt>
    <dgm:pt modelId="{D680C0AF-9FC4-4128-BE1F-83F29B98BD70}" type="parTrans" cxnId="{7FAE904C-75A9-4608-8A10-6B466CAEE04D}">
      <dgm:prSet/>
      <dgm:spPr/>
      <dgm:t>
        <a:bodyPr/>
        <a:lstStyle/>
        <a:p>
          <a:endParaRPr lang="en-US"/>
        </a:p>
      </dgm:t>
    </dgm:pt>
    <dgm:pt modelId="{E64BA1AA-60D8-45DD-80B8-BF31EB142F3F}" type="sibTrans" cxnId="{7FAE904C-75A9-4608-8A10-6B466CAEE04D}">
      <dgm:prSet/>
      <dgm:spPr/>
      <dgm:t>
        <a:bodyPr/>
        <a:lstStyle/>
        <a:p>
          <a:endParaRPr lang="en-US"/>
        </a:p>
      </dgm:t>
    </dgm:pt>
    <dgm:pt modelId="{31493096-A408-4881-B307-F82508E0E73F}">
      <dgm:prSet phldrT="[Text]"/>
      <dgm:spPr/>
      <dgm:t>
        <a:bodyPr/>
        <a:lstStyle/>
        <a:p>
          <a:r>
            <a:rPr lang="en-US" dirty="0"/>
            <a:t>Attendees Panel</a:t>
          </a:r>
        </a:p>
      </dgm:t>
    </dgm:pt>
    <dgm:pt modelId="{2DE02C2D-4350-4738-9ED7-B32E35E21C70}" type="parTrans" cxnId="{A5BD31B4-E482-43C1-B592-78BBF0447190}">
      <dgm:prSet/>
      <dgm:spPr/>
      <dgm:t>
        <a:bodyPr/>
        <a:lstStyle/>
        <a:p>
          <a:endParaRPr lang="en-US"/>
        </a:p>
      </dgm:t>
    </dgm:pt>
    <dgm:pt modelId="{848E10E6-DB1D-47B5-B35B-DC99356B0601}" type="sibTrans" cxnId="{A5BD31B4-E482-43C1-B592-78BBF0447190}">
      <dgm:prSet/>
      <dgm:spPr/>
      <dgm:t>
        <a:bodyPr/>
        <a:lstStyle/>
        <a:p>
          <a:endParaRPr lang="en-US"/>
        </a:p>
      </dgm:t>
    </dgm:pt>
    <dgm:pt modelId="{F76EF2FE-626A-4960-B393-F76EBA58898B}" type="pres">
      <dgm:prSet presAssocID="{B9F107DC-A46E-4B0E-A879-14450E9C1324}" presName="Name0" presStyleCnt="0">
        <dgm:presLayoutVars>
          <dgm:dir/>
          <dgm:resizeHandles val="exact"/>
        </dgm:presLayoutVars>
      </dgm:prSet>
      <dgm:spPr/>
      <dgm:t>
        <a:bodyPr/>
        <a:lstStyle/>
        <a:p>
          <a:endParaRPr lang="en-US"/>
        </a:p>
      </dgm:t>
    </dgm:pt>
    <dgm:pt modelId="{D179E30D-FD64-4FF2-BA0A-730CD32D98D2}" type="pres">
      <dgm:prSet presAssocID="{D04D6FDA-3D71-471D-834C-86701519119D}" presName="compNode" presStyleCnt="0"/>
      <dgm:spPr/>
    </dgm:pt>
    <dgm:pt modelId="{DC1CD983-3201-4E76-A601-E7868E517787}" type="pres">
      <dgm:prSet presAssocID="{D04D6FDA-3D71-471D-834C-86701519119D}" presName="pictRect" presStyleLbl="node1" presStyleIdx="0" presStyleCnt="3" custScaleY="33363" custLinFactNeighborY="25681"/>
      <dgm:spPr>
        <a:prstGeom prst="rect">
          <a:avLst/>
        </a:prstGeom>
        <a:blipFill dpi="0" rotWithShape="1">
          <a:blip xmlns:r="http://schemas.openxmlformats.org/officeDocument/2006/relationships" r:embed="rId1"/>
          <a:srcRect/>
          <a:stretch>
            <a:fillRect/>
          </a:stretch>
        </a:blipFill>
        <a:ln w="12700"/>
      </dgm:spPr>
      <dgm:extLst>
        <a:ext uri="{E40237B7-FDA0-4F09-8148-C483321AD2D9}">
          <dgm14:cNvPr xmlns:dgm14="http://schemas.microsoft.com/office/drawing/2010/diagram" id="0" name="" descr="screen capture of a generated number once telephony has been enabled"/>
        </a:ext>
      </dgm:extLst>
    </dgm:pt>
    <dgm:pt modelId="{80D273DB-393A-4CDB-BEBF-662D6DA9D2B5}" type="pres">
      <dgm:prSet presAssocID="{D04D6FDA-3D71-471D-834C-86701519119D}" presName="textRect" presStyleLbl="revTx" presStyleIdx="0" presStyleCnt="3" custLinFactNeighborY="-17770">
        <dgm:presLayoutVars>
          <dgm:bulletEnabled val="1"/>
        </dgm:presLayoutVars>
      </dgm:prSet>
      <dgm:spPr/>
      <dgm:t>
        <a:bodyPr/>
        <a:lstStyle/>
        <a:p>
          <a:endParaRPr lang="en-US"/>
        </a:p>
      </dgm:t>
    </dgm:pt>
    <dgm:pt modelId="{95A59AA1-46DA-4A84-B8DA-FD653CCAE2BD}" type="pres">
      <dgm:prSet presAssocID="{7AC160B6-7C55-4F47-94EE-E25202AE8142}" presName="sibTrans" presStyleLbl="sibTrans2D1" presStyleIdx="0" presStyleCnt="0"/>
      <dgm:spPr/>
      <dgm:t>
        <a:bodyPr/>
        <a:lstStyle/>
        <a:p>
          <a:endParaRPr lang="en-US"/>
        </a:p>
      </dgm:t>
    </dgm:pt>
    <dgm:pt modelId="{15AE71CC-FE57-4739-922E-9174220FF622}" type="pres">
      <dgm:prSet presAssocID="{0BBF15A9-A22B-4856-8632-24135F598DE3}" presName="compNode" presStyleCnt="0"/>
      <dgm:spPr/>
    </dgm:pt>
    <dgm:pt modelId="{8840B533-5341-4D78-B32F-12F5C37FA35F}" type="pres">
      <dgm:prSet presAssocID="{0BBF15A9-A22B-4856-8632-24135F598DE3}" presName="pictRect" presStyleLbl="node1" presStyleIdx="1" presStyleCnt="3" custScaleY="171385"/>
      <dgm:spPr>
        <a:prstGeom prst="rect">
          <a:avLst/>
        </a:prstGeom>
        <a:blipFill rotWithShape="1">
          <a:blip xmlns:r="http://schemas.openxmlformats.org/officeDocument/2006/relationships" r:embed="rId2"/>
          <a:stretch>
            <a:fillRect/>
          </a:stretch>
        </a:blipFill>
      </dgm:spPr>
      <dgm:extLst>
        <a:ext uri="{E40237B7-FDA0-4F09-8148-C483321AD2D9}">
          <dgm14:cNvPr xmlns:dgm14="http://schemas.microsoft.com/office/drawing/2010/diagram" id="0" name="" descr="screen capture of the indicator and guidance prompts that display once telephony has been enabled"/>
        </a:ext>
      </dgm:extLst>
    </dgm:pt>
    <dgm:pt modelId="{ED09A475-36EE-498E-BCC9-DED454DA0EBD}" type="pres">
      <dgm:prSet presAssocID="{0BBF15A9-A22B-4856-8632-24135F598DE3}" presName="textRect" presStyleLbl="revTx" presStyleIdx="1" presStyleCnt="3" custLinFactNeighborY="66250">
        <dgm:presLayoutVars>
          <dgm:bulletEnabled val="1"/>
        </dgm:presLayoutVars>
      </dgm:prSet>
      <dgm:spPr/>
      <dgm:t>
        <a:bodyPr/>
        <a:lstStyle/>
        <a:p>
          <a:endParaRPr lang="en-US"/>
        </a:p>
      </dgm:t>
    </dgm:pt>
    <dgm:pt modelId="{43B432F7-5EC2-4CBE-AEDE-3CD49F37E1BE}" type="pres">
      <dgm:prSet presAssocID="{E64BA1AA-60D8-45DD-80B8-BF31EB142F3F}" presName="sibTrans" presStyleLbl="sibTrans2D1" presStyleIdx="0" presStyleCnt="0"/>
      <dgm:spPr/>
      <dgm:t>
        <a:bodyPr/>
        <a:lstStyle/>
        <a:p>
          <a:endParaRPr lang="en-US"/>
        </a:p>
      </dgm:t>
    </dgm:pt>
    <dgm:pt modelId="{235A8DD3-814E-41C2-95A1-9F0AA06789FF}" type="pres">
      <dgm:prSet presAssocID="{31493096-A408-4881-B307-F82508E0E73F}" presName="compNode" presStyleCnt="0"/>
      <dgm:spPr/>
    </dgm:pt>
    <dgm:pt modelId="{7A54FB64-7085-45B7-830D-D0B531EE2B28}" type="pres">
      <dgm:prSet presAssocID="{31493096-A408-4881-B307-F82508E0E73F}" presName="pictRect" presStyleLbl="node1" presStyleIdx="2" presStyleCnt="3" custScaleX="223132" custScaleY="50285" custLinFactNeighborY="26374"/>
      <dgm:spPr>
        <a:prstGeom prst="rect">
          <a:avLst/>
        </a:prstGeom>
        <a:blipFill dpi="0" rotWithShape="1">
          <a:blip xmlns:r="http://schemas.openxmlformats.org/officeDocument/2006/relationships" r:embed="rId3"/>
          <a:srcRect/>
          <a:stretch>
            <a:fillRect/>
          </a:stretch>
        </a:blipFill>
        <a:ln w="12700"/>
      </dgm:spPr>
      <dgm:extLst>
        <a:ext uri="{E40237B7-FDA0-4F09-8148-C483321AD2D9}">
          <dgm14:cNvPr xmlns:dgm14="http://schemas.microsoft.com/office/drawing/2010/diagram" id="0" name="" descr="screen capture of how telephony attendees display in the attendees panel"/>
        </a:ext>
      </dgm:extLst>
    </dgm:pt>
    <dgm:pt modelId="{C16DB1F6-4B0B-4ECE-9FCF-35B3B24A3951}" type="pres">
      <dgm:prSet presAssocID="{31493096-A408-4881-B307-F82508E0E73F}" presName="textRect" presStyleLbl="revTx" presStyleIdx="2" presStyleCnt="3" custScaleX="223375" custLinFactNeighborX="-61594" custLinFactNeighborY="2404">
        <dgm:presLayoutVars>
          <dgm:bulletEnabled val="1"/>
        </dgm:presLayoutVars>
      </dgm:prSet>
      <dgm:spPr/>
      <dgm:t>
        <a:bodyPr/>
        <a:lstStyle/>
        <a:p>
          <a:endParaRPr lang="en-US"/>
        </a:p>
      </dgm:t>
    </dgm:pt>
  </dgm:ptLst>
  <dgm:cxnLst>
    <dgm:cxn modelId="{EE926D78-B672-440A-A77C-4BF491D26549}" type="presOf" srcId="{7AC160B6-7C55-4F47-94EE-E25202AE8142}" destId="{95A59AA1-46DA-4A84-B8DA-FD653CCAE2BD}" srcOrd="0" destOrd="0" presId="urn:microsoft.com/office/officeart/2005/8/layout/pList1"/>
    <dgm:cxn modelId="{7FAE904C-75A9-4608-8A10-6B466CAEE04D}" srcId="{B9F107DC-A46E-4B0E-A879-14450E9C1324}" destId="{0BBF15A9-A22B-4856-8632-24135F598DE3}" srcOrd="1" destOrd="0" parTransId="{D680C0AF-9FC4-4128-BE1F-83F29B98BD70}" sibTransId="{E64BA1AA-60D8-45DD-80B8-BF31EB142F3F}"/>
    <dgm:cxn modelId="{2A04F5B6-EFDE-4F33-B7B1-10FA1E3077B0}" type="presOf" srcId="{D04D6FDA-3D71-471D-834C-86701519119D}" destId="{80D273DB-393A-4CDB-BEBF-662D6DA9D2B5}" srcOrd="0" destOrd="0" presId="urn:microsoft.com/office/officeart/2005/8/layout/pList1"/>
    <dgm:cxn modelId="{A5BD31B4-E482-43C1-B592-78BBF0447190}" srcId="{B9F107DC-A46E-4B0E-A879-14450E9C1324}" destId="{31493096-A408-4881-B307-F82508E0E73F}" srcOrd="2" destOrd="0" parTransId="{2DE02C2D-4350-4738-9ED7-B32E35E21C70}" sibTransId="{848E10E6-DB1D-47B5-B35B-DC99356B0601}"/>
    <dgm:cxn modelId="{9637AFAB-53A4-4009-8E28-CA3BC0F353AB}" type="presOf" srcId="{B9F107DC-A46E-4B0E-A879-14450E9C1324}" destId="{F76EF2FE-626A-4960-B393-F76EBA58898B}" srcOrd="0" destOrd="0" presId="urn:microsoft.com/office/officeart/2005/8/layout/pList1"/>
    <dgm:cxn modelId="{869F01B8-B3F4-4C30-A57F-1FC334A30CD3}" type="presOf" srcId="{0BBF15A9-A22B-4856-8632-24135F598DE3}" destId="{ED09A475-36EE-498E-BCC9-DED454DA0EBD}" srcOrd="0" destOrd="0" presId="urn:microsoft.com/office/officeart/2005/8/layout/pList1"/>
    <dgm:cxn modelId="{D496AC18-9337-4C6F-8348-FCFCFEFF6EAC}" type="presOf" srcId="{E64BA1AA-60D8-45DD-80B8-BF31EB142F3F}" destId="{43B432F7-5EC2-4CBE-AEDE-3CD49F37E1BE}" srcOrd="0" destOrd="0" presId="urn:microsoft.com/office/officeart/2005/8/layout/pList1"/>
    <dgm:cxn modelId="{0E8C1BCD-5C31-4A07-A8BC-BF8257B9BD63}" type="presOf" srcId="{31493096-A408-4881-B307-F82508E0E73F}" destId="{C16DB1F6-4B0B-4ECE-9FCF-35B3B24A3951}" srcOrd="0" destOrd="0" presId="urn:microsoft.com/office/officeart/2005/8/layout/pList1"/>
    <dgm:cxn modelId="{777CC984-3DA5-48CB-801C-22CD3B48BCBB}" srcId="{B9F107DC-A46E-4B0E-A879-14450E9C1324}" destId="{D04D6FDA-3D71-471D-834C-86701519119D}" srcOrd="0" destOrd="0" parTransId="{9E95AAFE-9987-4B74-8CE3-5C5679B1DA9E}" sibTransId="{7AC160B6-7C55-4F47-94EE-E25202AE8142}"/>
    <dgm:cxn modelId="{38CD4259-9357-4B18-BB71-00E6E25BF0E4}" type="presParOf" srcId="{F76EF2FE-626A-4960-B393-F76EBA58898B}" destId="{D179E30D-FD64-4FF2-BA0A-730CD32D98D2}" srcOrd="0" destOrd="0" presId="urn:microsoft.com/office/officeart/2005/8/layout/pList1"/>
    <dgm:cxn modelId="{F6947916-57ED-470F-8A97-042670989E3B}" type="presParOf" srcId="{D179E30D-FD64-4FF2-BA0A-730CD32D98D2}" destId="{DC1CD983-3201-4E76-A601-E7868E517787}" srcOrd="0" destOrd="0" presId="urn:microsoft.com/office/officeart/2005/8/layout/pList1"/>
    <dgm:cxn modelId="{87F5EAEC-DA9C-4769-9751-BF5FF468F549}" type="presParOf" srcId="{D179E30D-FD64-4FF2-BA0A-730CD32D98D2}" destId="{80D273DB-393A-4CDB-BEBF-662D6DA9D2B5}" srcOrd="1" destOrd="0" presId="urn:microsoft.com/office/officeart/2005/8/layout/pList1"/>
    <dgm:cxn modelId="{3BF0B196-5E2A-4E4D-BAC8-2AEE72012402}" type="presParOf" srcId="{F76EF2FE-626A-4960-B393-F76EBA58898B}" destId="{95A59AA1-46DA-4A84-B8DA-FD653CCAE2BD}" srcOrd="1" destOrd="0" presId="urn:microsoft.com/office/officeart/2005/8/layout/pList1"/>
    <dgm:cxn modelId="{34EC5B2F-4DBD-4F8D-AA9C-D0E77C142B72}" type="presParOf" srcId="{F76EF2FE-626A-4960-B393-F76EBA58898B}" destId="{15AE71CC-FE57-4739-922E-9174220FF622}" srcOrd="2" destOrd="0" presId="urn:microsoft.com/office/officeart/2005/8/layout/pList1"/>
    <dgm:cxn modelId="{5A2C1AF3-A94C-4A7A-A28C-9D385992061D}" type="presParOf" srcId="{15AE71CC-FE57-4739-922E-9174220FF622}" destId="{8840B533-5341-4D78-B32F-12F5C37FA35F}" srcOrd="0" destOrd="0" presId="urn:microsoft.com/office/officeart/2005/8/layout/pList1"/>
    <dgm:cxn modelId="{C1848C0D-9FC4-4A50-8030-910966ED8788}" type="presParOf" srcId="{15AE71CC-FE57-4739-922E-9174220FF622}" destId="{ED09A475-36EE-498E-BCC9-DED454DA0EBD}" srcOrd="1" destOrd="0" presId="urn:microsoft.com/office/officeart/2005/8/layout/pList1"/>
    <dgm:cxn modelId="{C58DFF3A-5655-4F19-97D9-9BC4B9DD6C84}" type="presParOf" srcId="{F76EF2FE-626A-4960-B393-F76EBA58898B}" destId="{43B432F7-5EC2-4CBE-AEDE-3CD49F37E1BE}" srcOrd="3" destOrd="0" presId="urn:microsoft.com/office/officeart/2005/8/layout/pList1"/>
    <dgm:cxn modelId="{FB87A71E-E1BD-4B10-A108-F751ABBAB09E}" type="presParOf" srcId="{F76EF2FE-626A-4960-B393-F76EBA58898B}" destId="{235A8DD3-814E-41C2-95A1-9F0AA06789FF}" srcOrd="4" destOrd="0" presId="urn:microsoft.com/office/officeart/2005/8/layout/pList1"/>
    <dgm:cxn modelId="{746BC927-3162-4B6C-84A9-B31BBBEC1748}" type="presParOf" srcId="{235A8DD3-814E-41C2-95A1-9F0AA06789FF}" destId="{7A54FB64-7085-45B7-830D-D0B531EE2B28}" srcOrd="0" destOrd="0" presId="urn:microsoft.com/office/officeart/2005/8/layout/pList1"/>
    <dgm:cxn modelId="{46B84F42-1043-4BFB-B91F-F025E93D566F}" type="presParOf" srcId="{235A8DD3-814E-41C2-95A1-9F0AA06789FF}" destId="{C16DB1F6-4B0B-4ECE-9FCF-35B3B24A395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6BB2BB0-CBCD-43AD-9D48-CA59D935157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50C7C81-323E-4C8C-BF56-1192CCA8C62F}">
      <dgm:prSet phldrT="[Text]"/>
      <dgm:spPr/>
      <dgm:t>
        <a:bodyPr/>
        <a:lstStyle/>
        <a:p>
          <a:r>
            <a:rPr lang="en-US" dirty="0"/>
            <a:t>Access via Session Name</a:t>
          </a:r>
        </a:p>
      </dgm:t>
    </dgm:pt>
    <dgm:pt modelId="{23565478-33E4-47BB-937E-F6994ABDFDF6}" type="parTrans" cxnId="{A37D20B1-3B1D-454A-932C-EB902719E73A}">
      <dgm:prSet/>
      <dgm:spPr/>
      <dgm:t>
        <a:bodyPr/>
        <a:lstStyle/>
        <a:p>
          <a:endParaRPr lang="en-US"/>
        </a:p>
      </dgm:t>
    </dgm:pt>
    <dgm:pt modelId="{532F7713-B610-4F1C-B6E1-1C0D0C72FA42}" type="sibTrans" cxnId="{A37D20B1-3B1D-454A-932C-EB902719E73A}">
      <dgm:prSet/>
      <dgm:spPr/>
      <dgm:t>
        <a:bodyPr/>
        <a:lstStyle/>
        <a:p>
          <a:endParaRPr lang="en-US"/>
        </a:p>
      </dgm:t>
    </dgm:pt>
    <dgm:pt modelId="{C42CE745-0AA6-40E2-B590-83BE5372CF92}">
      <dgm:prSet phldrT="[Text]"/>
      <dgm:spPr/>
      <dgm:t>
        <a:bodyPr/>
        <a:lstStyle/>
        <a:p>
          <a:r>
            <a:rPr lang="en-US" dirty="0"/>
            <a:t>Access via Session Options</a:t>
          </a:r>
        </a:p>
      </dgm:t>
    </dgm:pt>
    <dgm:pt modelId="{2367B266-6745-4500-822E-3759EE443E5B}" type="parTrans" cxnId="{8FE087DA-7A61-4143-8DED-9CC9442E026E}">
      <dgm:prSet/>
      <dgm:spPr/>
      <dgm:t>
        <a:bodyPr/>
        <a:lstStyle/>
        <a:p>
          <a:endParaRPr lang="en-US"/>
        </a:p>
      </dgm:t>
    </dgm:pt>
    <dgm:pt modelId="{D31D0F90-40EE-4377-9427-8268A5D0633A}" type="sibTrans" cxnId="{8FE087DA-7A61-4143-8DED-9CC9442E026E}">
      <dgm:prSet/>
      <dgm:spPr/>
      <dgm:t>
        <a:bodyPr/>
        <a:lstStyle/>
        <a:p>
          <a:endParaRPr lang="en-US"/>
        </a:p>
      </dgm:t>
    </dgm:pt>
    <dgm:pt modelId="{EFDDF47F-4A58-4505-A12A-81249E8BBE63}">
      <dgm:prSet phldrT="[Text]"/>
      <dgm:spPr/>
      <dgm:t>
        <a:bodyPr/>
        <a:lstStyle/>
        <a:p>
          <a:r>
            <a:rPr lang="en-US" dirty="0"/>
            <a:t>Caller Display within Attendees Panel</a:t>
          </a:r>
        </a:p>
      </dgm:t>
    </dgm:pt>
    <dgm:pt modelId="{3D66F9C3-B91D-4B8D-A698-BCB71EE29D24}" type="parTrans" cxnId="{C892C20E-B90F-448F-AC3A-0AFF95399E2D}">
      <dgm:prSet/>
      <dgm:spPr/>
      <dgm:t>
        <a:bodyPr/>
        <a:lstStyle/>
        <a:p>
          <a:endParaRPr lang="en-US"/>
        </a:p>
      </dgm:t>
    </dgm:pt>
    <dgm:pt modelId="{32A4C110-D4D3-4E76-BB6C-18AAF7C19D52}" type="sibTrans" cxnId="{C892C20E-B90F-448F-AC3A-0AFF95399E2D}">
      <dgm:prSet/>
      <dgm:spPr/>
      <dgm:t>
        <a:bodyPr/>
        <a:lstStyle/>
        <a:p>
          <a:endParaRPr lang="en-US"/>
        </a:p>
      </dgm:t>
    </dgm:pt>
    <dgm:pt modelId="{98E67357-F884-40A9-9F96-2064A2CD941F}" type="pres">
      <dgm:prSet presAssocID="{66BB2BB0-CBCD-43AD-9D48-CA59D9351573}" presName="Name0" presStyleCnt="0">
        <dgm:presLayoutVars>
          <dgm:dir/>
          <dgm:resizeHandles val="exact"/>
        </dgm:presLayoutVars>
      </dgm:prSet>
      <dgm:spPr/>
      <dgm:t>
        <a:bodyPr/>
        <a:lstStyle/>
        <a:p>
          <a:endParaRPr lang="en-US"/>
        </a:p>
      </dgm:t>
    </dgm:pt>
    <dgm:pt modelId="{BAB0AC56-86E2-47BA-B999-CB50C35E03B6}" type="pres">
      <dgm:prSet presAssocID="{450C7C81-323E-4C8C-BF56-1192CCA8C62F}" presName="compNode" presStyleCnt="0"/>
      <dgm:spPr/>
    </dgm:pt>
    <dgm:pt modelId="{DAE47808-526C-476D-B898-D57795F61257}" type="pres">
      <dgm:prSet presAssocID="{450C7C81-323E-4C8C-BF56-1192CCA8C62F}" presName="pictRect" presStyleLbl="node1" presStyleIdx="0" presStyleCnt="3" custScaleX="150990"/>
      <dgm:spPr>
        <a:prstGeom prst="rect">
          <a:avLst/>
        </a:prstGeom>
        <a:blipFill>
          <a:blip xmlns:r="http://schemas.openxmlformats.org/officeDocument/2006/relationships" r:embed="rId1"/>
          <a:stretch>
            <a:fillRect/>
          </a:stretch>
        </a:blipFill>
        <a:ln w="12700">
          <a:solidFill>
            <a:schemeClr val="tx1"/>
          </a:solidFill>
        </a:ln>
      </dgm:spPr>
      <dgm:extLst>
        <a:ext uri="{E40237B7-FDA0-4F09-8148-C483321AD2D9}">
          <dgm14:cNvPr xmlns:dgm14="http://schemas.microsoft.com/office/drawing/2010/diagram" id="0" name="" descr="screen capture highlighting the anonymous dial-in info wihtin the session name menu" title="Access Dial In Number via Session Name"/>
        </a:ext>
      </dgm:extLst>
    </dgm:pt>
    <dgm:pt modelId="{F881770C-0970-4D6C-9EA0-78386BB476D0}" type="pres">
      <dgm:prSet presAssocID="{450C7C81-323E-4C8C-BF56-1192CCA8C62F}" presName="textRect" presStyleLbl="revTx" presStyleIdx="0" presStyleCnt="3">
        <dgm:presLayoutVars>
          <dgm:bulletEnabled val="1"/>
        </dgm:presLayoutVars>
      </dgm:prSet>
      <dgm:spPr/>
      <dgm:t>
        <a:bodyPr/>
        <a:lstStyle/>
        <a:p>
          <a:endParaRPr lang="en-US"/>
        </a:p>
      </dgm:t>
    </dgm:pt>
    <dgm:pt modelId="{3D183978-84DF-4C88-B44F-6C286998ECBA}" type="pres">
      <dgm:prSet presAssocID="{532F7713-B610-4F1C-B6E1-1C0D0C72FA42}" presName="sibTrans" presStyleLbl="sibTrans2D1" presStyleIdx="0" presStyleCnt="0"/>
      <dgm:spPr/>
      <dgm:t>
        <a:bodyPr/>
        <a:lstStyle/>
        <a:p>
          <a:endParaRPr lang="en-US"/>
        </a:p>
      </dgm:t>
    </dgm:pt>
    <dgm:pt modelId="{C62A66BD-48CF-4052-924F-0930843B81BF}" type="pres">
      <dgm:prSet presAssocID="{C42CE745-0AA6-40E2-B590-83BE5372CF92}" presName="compNode" presStyleCnt="0"/>
      <dgm:spPr/>
    </dgm:pt>
    <dgm:pt modelId="{7A301034-D9C2-498F-A5EB-CAD2B76697FB}" type="pres">
      <dgm:prSet presAssocID="{C42CE745-0AA6-40E2-B590-83BE5372CF92}" presName="pictRect" presStyleLbl="node1" presStyleIdx="1" presStyleCnt="3" custScaleX="124558" custScaleY="145265" custLinFactNeighborY="-18356"/>
      <dgm:spPr>
        <a:prstGeom prst="rect">
          <a:avLst/>
        </a:prstGeom>
        <a:blipFill>
          <a:blip xmlns:r="http://schemas.openxmlformats.org/officeDocument/2006/relationships" r:embed="rId2"/>
          <a:stretch>
            <a:fillRect/>
          </a:stretch>
        </a:blipFill>
        <a:ln w="12700">
          <a:solidFill>
            <a:schemeClr val="tx1"/>
          </a:solidFill>
        </a:ln>
      </dgm:spPr>
      <dgm:extLst>
        <a:ext uri="{E40237B7-FDA0-4F09-8148-C483321AD2D9}">
          <dgm14:cNvPr xmlns:dgm14="http://schemas.microsoft.com/office/drawing/2010/diagram" id="0" name="" descr="screen capture highlighting the anonymous dial-in info wihtin the session options menu" title="Access Dial In Number via Session Options"/>
        </a:ext>
      </dgm:extLst>
    </dgm:pt>
    <dgm:pt modelId="{1515F3FC-F574-4771-AE13-9494DAE7C05B}" type="pres">
      <dgm:prSet presAssocID="{C42CE745-0AA6-40E2-B590-83BE5372CF92}" presName="textRect" presStyleLbl="revTx" presStyleIdx="1" presStyleCnt="3">
        <dgm:presLayoutVars>
          <dgm:bulletEnabled val="1"/>
        </dgm:presLayoutVars>
      </dgm:prSet>
      <dgm:spPr/>
      <dgm:t>
        <a:bodyPr/>
        <a:lstStyle/>
        <a:p>
          <a:endParaRPr lang="en-US"/>
        </a:p>
      </dgm:t>
    </dgm:pt>
    <dgm:pt modelId="{4461FD94-F09A-40EF-AA08-CF6F7C192AB8}" type="pres">
      <dgm:prSet presAssocID="{D31D0F90-40EE-4377-9427-8268A5D0633A}" presName="sibTrans" presStyleLbl="sibTrans2D1" presStyleIdx="0" presStyleCnt="0"/>
      <dgm:spPr/>
      <dgm:t>
        <a:bodyPr/>
        <a:lstStyle/>
        <a:p>
          <a:endParaRPr lang="en-US"/>
        </a:p>
      </dgm:t>
    </dgm:pt>
    <dgm:pt modelId="{59162B5A-38D1-488E-B2F7-D2DA39A93468}" type="pres">
      <dgm:prSet presAssocID="{EFDDF47F-4A58-4505-A12A-81249E8BBE63}" presName="compNode" presStyleCnt="0"/>
      <dgm:spPr/>
    </dgm:pt>
    <dgm:pt modelId="{3D49CCB1-91FC-46D3-9FA9-323BF2F5E30D}" type="pres">
      <dgm:prSet presAssocID="{EFDDF47F-4A58-4505-A12A-81249E8BBE63}" presName="pictRect" presStyleLbl="node1" presStyleIdx="2" presStyleCnt="3"/>
      <dgm:spPr>
        <a:prstGeom prst="rect">
          <a:avLst/>
        </a:prstGeom>
        <a:blipFill>
          <a:blip xmlns:r="http://schemas.openxmlformats.org/officeDocument/2006/relationships" r:embed="rId3"/>
          <a:stretch>
            <a:fillRect/>
          </a:stretch>
        </a:blipFill>
        <a:ln w="12700">
          <a:solidFill>
            <a:schemeClr val="tx1"/>
          </a:solidFill>
        </a:ln>
      </dgm:spPr>
      <dgm:extLst>
        <a:ext uri="{E40237B7-FDA0-4F09-8148-C483321AD2D9}">
          <dgm14:cNvPr xmlns:dgm14="http://schemas.microsoft.com/office/drawing/2010/diagram" id="0" name="" descr="screen capture highlighting the way an anonymous dial-in attendee displays in the attendee panel" title="Anonymous Dial-in Caller display within the attendees panel"/>
        </a:ext>
      </dgm:extLst>
    </dgm:pt>
    <dgm:pt modelId="{E20FE77A-ED9E-418C-90DD-3617798413C6}" type="pres">
      <dgm:prSet presAssocID="{EFDDF47F-4A58-4505-A12A-81249E8BBE63}" presName="textRect" presStyleLbl="revTx" presStyleIdx="2" presStyleCnt="3">
        <dgm:presLayoutVars>
          <dgm:bulletEnabled val="1"/>
        </dgm:presLayoutVars>
      </dgm:prSet>
      <dgm:spPr/>
      <dgm:t>
        <a:bodyPr/>
        <a:lstStyle/>
        <a:p>
          <a:endParaRPr lang="en-US"/>
        </a:p>
      </dgm:t>
    </dgm:pt>
  </dgm:ptLst>
  <dgm:cxnLst>
    <dgm:cxn modelId="{8FE087DA-7A61-4143-8DED-9CC9442E026E}" srcId="{66BB2BB0-CBCD-43AD-9D48-CA59D9351573}" destId="{C42CE745-0AA6-40E2-B590-83BE5372CF92}" srcOrd="1" destOrd="0" parTransId="{2367B266-6745-4500-822E-3759EE443E5B}" sibTransId="{D31D0F90-40EE-4377-9427-8268A5D0633A}"/>
    <dgm:cxn modelId="{2215500E-C53D-4657-B972-0721A1B12710}" type="presOf" srcId="{66BB2BB0-CBCD-43AD-9D48-CA59D9351573}" destId="{98E67357-F884-40A9-9F96-2064A2CD941F}" srcOrd="0" destOrd="0" presId="urn:microsoft.com/office/officeart/2005/8/layout/pList1"/>
    <dgm:cxn modelId="{8A8DFB1D-B7A2-4BDF-BFC1-E4D05562C430}" type="presOf" srcId="{EFDDF47F-4A58-4505-A12A-81249E8BBE63}" destId="{E20FE77A-ED9E-418C-90DD-3617798413C6}" srcOrd="0" destOrd="0" presId="urn:microsoft.com/office/officeart/2005/8/layout/pList1"/>
    <dgm:cxn modelId="{C892C20E-B90F-448F-AC3A-0AFF95399E2D}" srcId="{66BB2BB0-CBCD-43AD-9D48-CA59D9351573}" destId="{EFDDF47F-4A58-4505-A12A-81249E8BBE63}" srcOrd="2" destOrd="0" parTransId="{3D66F9C3-B91D-4B8D-A698-BCB71EE29D24}" sibTransId="{32A4C110-D4D3-4E76-BB6C-18AAF7C19D52}"/>
    <dgm:cxn modelId="{621F277C-3048-4230-9E2E-8E7BD0ECA1DE}" type="presOf" srcId="{450C7C81-323E-4C8C-BF56-1192CCA8C62F}" destId="{F881770C-0970-4D6C-9EA0-78386BB476D0}" srcOrd="0" destOrd="0" presId="urn:microsoft.com/office/officeart/2005/8/layout/pList1"/>
    <dgm:cxn modelId="{224A247B-7F23-4391-83B9-E5FF4DEA35BB}" type="presOf" srcId="{532F7713-B610-4F1C-B6E1-1C0D0C72FA42}" destId="{3D183978-84DF-4C88-B44F-6C286998ECBA}" srcOrd="0" destOrd="0" presId="urn:microsoft.com/office/officeart/2005/8/layout/pList1"/>
    <dgm:cxn modelId="{272488DE-5E34-4EC2-A95C-3CF0B3B1B5B5}" type="presOf" srcId="{C42CE745-0AA6-40E2-B590-83BE5372CF92}" destId="{1515F3FC-F574-4771-AE13-9494DAE7C05B}" srcOrd="0" destOrd="0" presId="urn:microsoft.com/office/officeart/2005/8/layout/pList1"/>
    <dgm:cxn modelId="{A37D20B1-3B1D-454A-932C-EB902719E73A}" srcId="{66BB2BB0-CBCD-43AD-9D48-CA59D9351573}" destId="{450C7C81-323E-4C8C-BF56-1192CCA8C62F}" srcOrd="0" destOrd="0" parTransId="{23565478-33E4-47BB-937E-F6994ABDFDF6}" sibTransId="{532F7713-B610-4F1C-B6E1-1C0D0C72FA42}"/>
    <dgm:cxn modelId="{2D1FF5CF-F611-4E2D-BFF6-F2EAAE16E72E}" type="presOf" srcId="{D31D0F90-40EE-4377-9427-8268A5D0633A}" destId="{4461FD94-F09A-40EF-AA08-CF6F7C192AB8}" srcOrd="0" destOrd="0" presId="urn:microsoft.com/office/officeart/2005/8/layout/pList1"/>
    <dgm:cxn modelId="{C1C9E67A-7F8B-41F9-9835-40032B94C1BE}" type="presParOf" srcId="{98E67357-F884-40A9-9F96-2064A2CD941F}" destId="{BAB0AC56-86E2-47BA-B999-CB50C35E03B6}" srcOrd="0" destOrd="0" presId="urn:microsoft.com/office/officeart/2005/8/layout/pList1"/>
    <dgm:cxn modelId="{30F16D7F-7CB5-4AD7-AB17-64BD002EBD38}" type="presParOf" srcId="{BAB0AC56-86E2-47BA-B999-CB50C35E03B6}" destId="{DAE47808-526C-476D-B898-D57795F61257}" srcOrd="0" destOrd="0" presId="urn:microsoft.com/office/officeart/2005/8/layout/pList1"/>
    <dgm:cxn modelId="{B0851223-6411-4333-BE67-571ECE6B78EB}" type="presParOf" srcId="{BAB0AC56-86E2-47BA-B999-CB50C35E03B6}" destId="{F881770C-0970-4D6C-9EA0-78386BB476D0}" srcOrd="1" destOrd="0" presId="urn:microsoft.com/office/officeart/2005/8/layout/pList1"/>
    <dgm:cxn modelId="{880D71B8-73A2-4C32-8FF7-08CAF1E82456}" type="presParOf" srcId="{98E67357-F884-40A9-9F96-2064A2CD941F}" destId="{3D183978-84DF-4C88-B44F-6C286998ECBA}" srcOrd="1" destOrd="0" presId="urn:microsoft.com/office/officeart/2005/8/layout/pList1"/>
    <dgm:cxn modelId="{45EE12C7-04C8-46C6-9EFE-A73B55C6F343}" type="presParOf" srcId="{98E67357-F884-40A9-9F96-2064A2CD941F}" destId="{C62A66BD-48CF-4052-924F-0930843B81BF}" srcOrd="2" destOrd="0" presId="urn:microsoft.com/office/officeart/2005/8/layout/pList1"/>
    <dgm:cxn modelId="{BD3FEEEC-3FBD-40D7-A627-49E675C4CABF}" type="presParOf" srcId="{C62A66BD-48CF-4052-924F-0930843B81BF}" destId="{7A301034-D9C2-498F-A5EB-CAD2B76697FB}" srcOrd="0" destOrd="0" presId="urn:microsoft.com/office/officeart/2005/8/layout/pList1"/>
    <dgm:cxn modelId="{E6BDB444-8488-43E5-BC77-15F67408C7B5}" type="presParOf" srcId="{C62A66BD-48CF-4052-924F-0930843B81BF}" destId="{1515F3FC-F574-4771-AE13-9494DAE7C05B}" srcOrd="1" destOrd="0" presId="urn:microsoft.com/office/officeart/2005/8/layout/pList1"/>
    <dgm:cxn modelId="{460D83FB-A012-4FF7-BB0C-825B1520FE55}" type="presParOf" srcId="{98E67357-F884-40A9-9F96-2064A2CD941F}" destId="{4461FD94-F09A-40EF-AA08-CF6F7C192AB8}" srcOrd="3" destOrd="0" presId="urn:microsoft.com/office/officeart/2005/8/layout/pList1"/>
    <dgm:cxn modelId="{7273FA6C-D1DA-4DA4-9729-F63FC57F6736}" type="presParOf" srcId="{98E67357-F884-40A9-9F96-2064A2CD941F}" destId="{59162B5A-38D1-488E-B2F7-D2DA39A93468}" srcOrd="4" destOrd="0" presId="urn:microsoft.com/office/officeart/2005/8/layout/pList1"/>
    <dgm:cxn modelId="{64BB082E-7431-460A-AAF3-11B9A86BC463}" type="presParOf" srcId="{59162B5A-38D1-488E-B2F7-D2DA39A93468}" destId="{3D49CCB1-91FC-46D3-9FA9-323BF2F5E30D}" srcOrd="0" destOrd="0" presId="urn:microsoft.com/office/officeart/2005/8/layout/pList1"/>
    <dgm:cxn modelId="{6558C865-5515-44C4-AF2B-A34D6AB481E1}" type="presParOf" srcId="{59162B5A-38D1-488E-B2F7-D2DA39A93468}" destId="{E20FE77A-ED9E-418C-90DD-3617798413C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64F41C-E1B8-4E5E-9315-749520CA202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9F8B70D0-29C3-4ECE-B46E-7F122D880ED0}">
      <dgm:prSet phldrT="[Text]"/>
      <dgm:spPr/>
      <dgm:t>
        <a:bodyPr/>
        <a:lstStyle/>
        <a:p>
          <a:r>
            <a:rPr lang="en-US" dirty="0"/>
            <a:t>Group Mode</a:t>
          </a:r>
        </a:p>
      </dgm:t>
      <dgm:extLst/>
    </dgm:pt>
    <dgm:pt modelId="{EA4D98E3-1A68-438C-9574-76410EF05D12}" type="parTrans" cxnId="{3A44EA8C-6E7C-4E9D-BB3D-E7D380DA858F}">
      <dgm:prSet/>
      <dgm:spPr/>
      <dgm:t>
        <a:bodyPr/>
        <a:lstStyle/>
        <a:p>
          <a:endParaRPr lang="en-US"/>
        </a:p>
      </dgm:t>
    </dgm:pt>
    <dgm:pt modelId="{DDE42068-0FAC-4402-B0C0-C3D0DD23CBB9}" type="sibTrans" cxnId="{3A44EA8C-6E7C-4E9D-BB3D-E7D380DA858F}">
      <dgm:prSet/>
      <dgm:spPr/>
      <dgm:t>
        <a:bodyPr/>
        <a:lstStyle/>
        <a:p>
          <a:endParaRPr lang="en-US"/>
        </a:p>
      </dgm:t>
    </dgm:pt>
    <dgm:pt modelId="{E000EB5C-588A-4DBB-9A9F-0D333C957896}">
      <dgm:prSet phldrT="[Text]"/>
      <dgm:spPr/>
      <dgm:t>
        <a:bodyPr/>
        <a:lstStyle/>
        <a:p>
          <a:r>
            <a:rPr lang="en-US" dirty="0"/>
            <a:t>Follow the Speaker</a:t>
          </a:r>
        </a:p>
      </dgm:t>
      <dgm:extLst/>
    </dgm:pt>
    <dgm:pt modelId="{05A643EF-1119-4379-BAE7-36219F7CCA9D}" type="parTrans" cxnId="{0A48ACD8-1924-42BB-8292-E337D99EC356}">
      <dgm:prSet/>
      <dgm:spPr/>
      <dgm:t>
        <a:bodyPr/>
        <a:lstStyle/>
        <a:p>
          <a:endParaRPr lang="en-US"/>
        </a:p>
      </dgm:t>
    </dgm:pt>
    <dgm:pt modelId="{21F10553-FF1D-4EA8-903F-F2F36556DCBC}" type="sibTrans" cxnId="{0A48ACD8-1924-42BB-8292-E337D99EC356}">
      <dgm:prSet/>
      <dgm:spPr/>
      <dgm:t>
        <a:bodyPr/>
        <a:lstStyle/>
        <a:p>
          <a:endParaRPr lang="en-US"/>
        </a:p>
      </dgm:t>
    </dgm:pt>
    <dgm:pt modelId="{5F7AA74E-E2B5-4A5F-BC59-BD5C8061924B}">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noFill/>
        </a:ln>
      </dgm:spPr>
      <dgm:t>
        <a:bodyPr/>
        <a:lstStyle/>
        <a:p>
          <a:endParaRPr lang="en-US" dirty="0"/>
        </a:p>
      </dgm:t>
      <dgm:extLst>
        <a:ext uri="{E40237B7-FDA0-4F09-8148-C483321AD2D9}">
          <dgm14:cNvPr xmlns:dgm14="http://schemas.microsoft.com/office/drawing/2010/diagram" id="0" name="" descr="screen capture showing how user cards display when follow the speaker mode is selected"/>
        </a:ext>
      </dgm:extLst>
    </dgm:pt>
    <dgm:pt modelId="{86FDAAB6-DB13-4086-A424-A5F13753FC8F}" type="parTrans" cxnId="{6A5BCF06-4713-4FB6-9ED1-B42675E459AD}">
      <dgm:prSet/>
      <dgm:spPr/>
      <dgm:t>
        <a:bodyPr/>
        <a:lstStyle/>
        <a:p>
          <a:endParaRPr lang="en-US"/>
        </a:p>
      </dgm:t>
    </dgm:pt>
    <dgm:pt modelId="{189C59E8-F941-4C4D-84A3-1C353F6BCB2D}" type="sibTrans" cxnId="{6A5BCF06-4713-4FB6-9ED1-B42675E459AD}">
      <dgm:prSet/>
      <dgm:spPr/>
      <dgm:t>
        <a:bodyPr/>
        <a:lstStyle/>
        <a:p>
          <a:endParaRPr lang="en-US"/>
        </a:p>
      </dgm:t>
    </dgm:pt>
    <dgm:pt modelId="{1A8F5DE5-8532-4219-A8B7-86765A335B00}" type="pres">
      <dgm:prSet presAssocID="{E164F41C-E1B8-4E5E-9315-749520CA202D}" presName="diagram" presStyleCnt="0">
        <dgm:presLayoutVars>
          <dgm:dir/>
          <dgm:animLvl val="lvl"/>
          <dgm:resizeHandles val="exact"/>
        </dgm:presLayoutVars>
      </dgm:prSet>
      <dgm:spPr/>
      <dgm:t>
        <a:bodyPr/>
        <a:lstStyle/>
        <a:p>
          <a:endParaRPr lang="en-US"/>
        </a:p>
      </dgm:t>
    </dgm:pt>
    <dgm:pt modelId="{3073DF68-4C99-4629-955E-0B7118064384}" type="pres">
      <dgm:prSet presAssocID="{9F8B70D0-29C3-4ECE-B46E-7F122D880ED0}" presName="compNode" presStyleCnt="0"/>
      <dgm:spPr/>
    </dgm:pt>
    <dgm:pt modelId="{78A0E002-438D-4EF9-8993-FABDB69DB9E9}" type="pres">
      <dgm:prSet presAssocID="{9F8B70D0-29C3-4ECE-B46E-7F122D880ED0}" presName="childRect" presStyleLbl="bgAcc1" presStyleIdx="0" presStyleCnt="2" custScaleY="87221">
        <dgm:presLayoutVars>
          <dgm:bulletEnabled val="1"/>
        </dgm:presLayoutVars>
      </dgm:prSet>
      <dgm:spPr>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a:noFill/>
        </a:ln>
      </dgm:spPr>
      <dgm:extLst>
        <a:ext uri="{E40237B7-FDA0-4F09-8148-C483321AD2D9}">
          <dgm14:cNvPr xmlns:dgm14="http://schemas.microsoft.com/office/drawing/2010/diagram" id="0" name="" descr="screen capture showing how user cards display when group mode is selected"/>
        </a:ext>
      </dgm:extLst>
    </dgm:pt>
    <dgm:pt modelId="{ADD9A879-2AC3-4FF5-A287-10908E707260}" type="pres">
      <dgm:prSet presAssocID="{9F8B70D0-29C3-4ECE-B46E-7F122D880ED0}" presName="parentText" presStyleLbl="node1" presStyleIdx="0" presStyleCnt="0">
        <dgm:presLayoutVars>
          <dgm:chMax val="0"/>
          <dgm:bulletEnabled val="1"/>
        </dgm:presLayoutVars>
      </dgm:prSet>
      <dgm:spPr/>
      <dgm:t>
        <a:bodyPr/>
        <a:lstStyle/>
        <a:p>
          <a:endParaRPr lang="en-US"/>
        </a:p>
      </dgm:t>
    </dgm:pt>
    <dgm:pt modelId="{D0F97606-E951-4D78-8CE9-FB1433DA29C4}" type="pres">
      <dgm:prSet presAssocID="{9F8B70D0-29C3-4ECE-B46E-7F122D880ED0}" presName="parentRect" presStyleLbl="alignNode1" presStyleIdx="0" presStyleCnt="2"/>
      <dgm:spPr/>
      <dgm:t>
        <a:bodyPr/>
        <a:lstStyle/>
        <a:p>
          <a:endParaRPr lang="en-US"/>
        </a:p>
      </dgm:t>
    </dgm:pt>
    <dgm:pt modelId="{EF558B63-6A8B-4AB2-8487-E0384F45FADC}" type="pres">
      <dgm:prSet presAssocID="{9F8B70D0-29C3-4ECE-B46E-7F122D880ED0}" presName="adorn" presStyleLbl="fgAccFollowNode1" presStyleIdx="0" presStyleCnt="2" custScaleX="45378" custScaleY="45378" custLinFactNeighborX="3459" custLinFactNeighborY="5484"/>
      <dgm:spPr>
        <a:blipFill rotWithShape="1">
          <a:blip xmlns:r="http://schemas.openxmlformats.org/officeDocument/2006/relationships" r:embed="rId3"/>
          <a:stretch>
            <a:fillRect/>
          </a:stretch>
        </a:blipFill>
        <a:ln>
          <a:noFill/>
        </a:ln>
      </dgm:spPr>
      <dgm:extLst>
        <a:ext uri="{E40237B7-FDA0-4F09-8148-C483321AD2D9}">
          <dgm14:cNvPr xmlns:dgm14="http://schemas.microsoft.com/office/drawing/2010/diagram" id="0" name="" descr="group mode icon"/>
        </a:ext>
      </dgm:extLst>
    </dgm:pt>
    <dgm:pt modelId="{4FD997D3-9D41-4663-84D6-14E93E7FA406}" type="pres">
      <dgm:prSet presAssocID="{DDE42068-0FAC-4402-B0C0-C3D0DD23CBB9}" presName="sibTrans" presStyleLbl="sibTrans2D1" presStyleIdx="0" presStyleCnt="0"/>
      <dgm:spPr/>
      <dgm:t>
        <a:bodyPr/>
        <a:lstStyle/>
        <a:p>
          <a:endParaRPr lang="en-US"/>
        </a:p>
      </dgm:t>
    </dgm:pt>
    <dgm:pt modelId="{C8E5576F-EF71-4564-B98C-2359DE35C1E0}" type="pres">
      <dgm:prSet presAssocID="{E000EB5C-588A-4DBB-9A9F-0D333C957896}" presName="compNode" presStyleCnt="0"/>
      <dgm:spPr/>
    </dgm:pt>
    <dgm:pt modelId="{605A3BEB-BC0E-4815-A4BA-8E9691B3FDEA}" type="pres">
      <dgm:prSet presAssocID="{E000EB5C-588A-4DBB-9A9F-0D333C957896}" presName="childRect" presStyleLbl="bgAcc1" presStyleIdx="1" presStyleCnt="2" custScaleY="87138">
        <dgm:presLayoutVars>
          <dgm:bulletEnabled val="1"/>
        </dgm:presLayoutVars>
      </dgm:prSet>
      <dgm:spPr>
        <a:prstGeom prst="rect">
          <a:avLst/>
        </a:prstGeom>
      </dgm:spPr>
      <dgm:t>
        <a:bodyPr/>
        <a:lstStyle/>
        <a:p>
          <a:endParaRPr lang="en-US"/>
        </a:p>
      </dgm:t>
    </dgm:pt>
    <dgm:pt modelId="{177300AC-5BE5-4EF1-8030-4B8DFFF416AD}" type="pres">
      <dgm:prSet presAssocID="{E000EB5C-588A-4DBB-9A9F-0D333C957896}" presName="parentText" presStyleLbl="node1" presStyleIdx="0" presStyleCnt="0">
        <dgm:presLayoutVars>
          <dgm:chMax val="0"/>
          <dgm:bulletEnabled val="1"/>
        </dgm:presLayoutVars>
      </dgm:prSet>
      <dgm:spPr/>
      <dgm:t>
        <a:bodyPr/>
        <a:lstStyle/>
        <a:p>
          <a:endParaRPr lang="en-US"/>
        </a:p>
      </dgm:t>
    </dgm:pt>
    <dgm:pt modelId="{D8FDC2CE-F079-429D-9257-4A26F13A2251}" type="pres">
      <dgm:prSet presAssocID="{E000EB5C-588A-4DBB-9A9F-0D333C957896}" presName="parentRect" presStyleLbl="alignNode1" presStyleIdx="1" presStyleCnt="2"/>
      <dgm:spPr/>
      <dgm:t>
        <a:bodyPr/>
        <a:lstStyle/>
        <a:p>
          <a:endParaRPr lang="en-US"/>
        </a:p>
      </dgm:t>
    </dgm:pt>
    <dgm:pt modelId="{DF4B34C3-5239-4913-8898-7F8F77B3D4E2}" type="pres">
      <dgm:prSet presAssocID="{E000EB5C-588A-4DBB-9A9F-0D333C957896}" presName="adorn" presStyleLbl="fgAccFollowNode1" presStyleIdx="1" presStyleCnt="2" custScaleX="44865" custScaleY="44865" custLinFactNeighborX="4490" custLinFactNeighborY="6155"/>
      <dgm:spPr>
        <a:blipFill rotWithShape="1">
          <a:blip xmlns:r="http://schemas.openxmlformats.org/officeDocument/2006/relationships" r:embed="rId4"/>
          <a:stretch>
            <a:fillRect/>
          </a:stretch>
        </a:blipFill>
        <a:ln>
          <a:noFill/>
        </a:ln>
      </dgm:spPr>
      <dgm:extLst>
        <a:ext uri="{E40237B7-FDA0-4F09-8148-C483321AD2D9}">
          <dgm14:cNvPr xmlns:dgm14="http://schemas.microsoft.com/office/drawing/2010/diagram" id="0" name="" descr="follow the speaker mode icon"/>
        </a:ext>
      </dgm:extLst>
    </dgm:pt>
  </dgm:ptLst>
  <dgm:cxnLst>
    <dgm:cxn modelId="{986239D1-1F5F-4DD6-99DC-6D0EF2C2B859}" type="presOf" srcId="{9F8B70D0-29C3-4ECE-B46E-7F122D880ED0}" destId="{D0F97606-E951-4D78-8CE9-FB1433DA29C4}" srcOrd="1" destOrd="0" presId="urn:microsoft.com/office/officeart/2005/8/layout/bList2"/>
    <dgm:cxn modelId="{B0A736D5-1E4C-40EC-8747-BF030E6EB6A1}" type="presOf" srcId="{9F8B70D0-29C3-4ECE-B46E-7F122D880ED0}" destId="{ADD9A879-2AC3-4FF5-A287-10908E707260}" srcOrd="0" destOrd="0" presId="urn:microsoft.com/office/officeart/2005/8/layout/bList2"/>
    <dgm:cxn modelId="{6A5BCF06-4713-4FB6-9ED1-B42675E459AD}" srcId="{E000EB5C-588A-4DBB-9A9F-0D333C957896}" destId="{5F7AA74E-E2B5-4A5F-BC59-BD5C8061924B}" srcOrd="0" destOrd="0" parTransId="{86FDAAB6-DB13-4086-A424-A5F13753FC8F}" sibTransId="{189C59E8-F941-4C4D-84A3-1C353F6BCB2D}"/>
    <dgm:cxn modelId="{4E217EEF-6DB7-401B-BEC7-69DF755C0431}" type="presOf" srcId="{5F7AA74E-E2B5-4A5F-BC59-BD5C8061924B}" destId="{605A3BEB-BC0E-4815-A4BA-8E9691B3FDEA}" srcOrd="0" destOrd="0" presId="urn:microsoft.com/office/officeart/2005/8/layout/bList2"/>
    <dgm:cxn modelId="{BDD2A098-A075-47E3-BFDE-581BECFAA9BA}" type="presOf" srcId="{DDE42068-0FAC-4402-B0C0-C3D0DD23CBB9}" destId="{4FD997D3-9D41-4663-84D6-14E93E7FA406}" srcOrd="0" destOrd="0" presId="urn:microsoft.com/office/officeart/2005/8/layout/bList2"/>
    <dgm:cxn modelId="{C18AF6AC-0693-44EA-8A82-DC7EB727C473}" type="presOf" srcId="{E000EB5C-588A-4DBB-9A9F-0D333C957896}" destId="{177300AC-5BE5-4EF1-8030-4B8DFFF416AD}" srcOrd="0" destOrd="0" presId="urn:microsoft.com/office/officeart/2005/8/layout/bList2"/>
    <dgm:cxn modelId="{E476DE98-19C1-4F1A-B016-616996F842FD}" type="presOf" srcId="{E164F41C-E1B8-4E5E-9315-749520CA202D}" destId="{1A8F5DE5-8532-4219-A8B7-86765A335B00}" srcOrd="0" destOrd="0" presId="urn:microsoft.com/office/officeart/2005/8/layout/bList2"/>
    <dgm:cxn modelId="{BA6BD30B-66F1-4D77-B75C-DD9E0CBD72FE}" type="presOf" srcId="{E000EB5C-588A-4DBB-9A9F-0D333C957896}" destId="{D8FDC2CE-F079-429D-9257-4A26F13A2251}" srcOrd="1" destOrd="0" presId="urn:microsoft.com/office/officeart/2005/8/layout/bList2"/>
    <dgm:cxn modelId="{0A48ACD8-1924-42BB-8292-E337D99EC356}" srcId="{E164F41C-E1B8-4E5E-9315-749520CA202D}" destId="{E000EB5C-588A-4DBB-9A9F-0D333C957896}" srcOrd="1" destOrd="0" parTransId="{05A643EF-1119-4379-BAE7-36219F7CCA9D}" sibTransId="{21F10553-FF1D-4EA8-903F-F2F36556DCBC}"/>
    <dgm:cxn modelId="{3A44EA8C-6E7C-4E9D-BB3D-E7D380DA858F}" srcId="{E164F41C-E1B8-4E5E-9315-749520CA202D}" destId="{9F8B70D0-29C3-4ECE-B46E-7F122D880ED0}" srcOrd="0" destOrd="0" parTransId="{EA4D98E3-1A68-438C-9574-76410EF05D12}" sibTransId="{DDE42068-0FAC-4402-B0C0-C3D0DD23CBB9}"/>
    <dgm:cxn modelId="{9376F07D-90E4-4951-8936-CFD69ED0DDFC}" type="presParOf" srcId="{1A8F5DE5-8532-4219-A8B7-86765A335B00}" destId="{3073DF68-4C99-4629-955E-0B7118064384}" srcOrd="0" destOrd="0" presId="urn:microsoft.com/office/officeart/2005/8/layout/bList2"/>
    <dgm:cxn modelId="{8DF7EA2F-93AD-4DE4-907A-B1A13EB8E0B1}" type="presParOf" srcId="{3073DF68-4C99-4629-955E-0B7118064384}" destId="{78A0E002-438D-4EF9-8993-FABDB69DB9E9}" srcOrd="0" destOrd="0" presId="urn:microsoft.com/office/officeart/2005/8/layout/bList2"/>
    <dgm:cxn modelId="{F11F09A5-7390-48E7-9E1F-424EDB1600E8}" type="presParOf" srcId="{3073DF68-4C99-4629-955E-0B7118064384}" destId="{ADD9A879-2AC3-4FF5-A287-10908E707260}" srcOrd="1" destOrd="0" presId="urn:microsoft.com/office/officeart/2005/8/layout/bList2"/>
    <dgm:cxn modelId="{CA851B7E-4332-4FA8-A4A6-6836E6648247}" type="presParOf" srcId="{3073DF68-4C99-4629-955E-0B7118064384}" destId="{D0F97606-E951-4D78-8CE9-FB1433DA29C4}" srcOrd="2" destOrd="0" presId="urn:microsoft.com/office/officeart/2005/8/layout/bList2"/>
    <dgm:cxn modelId="{0210A365-F3C4-471A-8035-231F1D2ECB22}" type="presParOf" srcId="{3073DF68-4C99-4629-955E-0B7118064384}" destId="{EF558B63-6A8B-4AB2-8487-E0384F45FADC}" srcOrd="3" destOrd="0" presId="urn:microsoft.com/office/officeart/2005/8/layout/bList2"/>
    <dgm:cxn modelId="{14533B0D-B4FF-4C1F-BAEE-6C6748107373}" type="presParOf" srcId="{1A8F5DE5-8532-4219-A8B7-86765A335B00}" destId="{4FD997D3-9D41-4663-84D6-14E93E7FA406}" srcOrd="1" destOrd="0" presId="urn:microsoft.com/office/officeart/2005/8/layout/bList2"/>
    <dgm:cxn modelId="{33FFE9DA-832C-4A1A-B1A9-F83D5867BE02}" type="presParOf" srcId="{1A8F5DE5-8532-4219-A8B7-86765A335B00}" destId="{C8E5576F-EF71-4564-B98C-2359DE35C1E0}" srcOrd="2" destOrd="0" presId="urn:microsoft.com/office/officeart/2005/8/layout/bList2"/>
    <dgm:cxn modelId="{5B7A75A4-4E2C-44A4-81A7-A86E40F3C6CB}" type="presParOf" srcId="{C8E5576F-EF71-4564-B98C-2359DE35C1E0}" destId="{605A3BEB-BC0E-4815-A4BA-8E9691B3FDEA}" srcOrd="0" destOrd="0" presId="urn:microsoft.com/office/officeart/2005/8/layout/bList2"/>
    <dgm:cxn modelId="{9FA8387A-BB95-41B1-B465-5E3E2817DD49}" type="presParOf" srcId="{C8E5576F-EF71-4564-B98C-2359DE35C1E0}" destId="{177300AC-5BE5-4EF1-8030-4B8DFFF416AD}" srcOrd="1" destOrd="0" presId="urn:microsoft.com/office/officeart/2005/8/layout/bList2"/>
    <dgm:cxn modelId="{DFBF4C37-D6F0-44E2-8E89-F0FD9DF7A641}" type="presParOf" srcId="{C8E5576F-EF71-4564-B98C-2359DE35C1E0}" destId="{D8FDC2CE-F079-429D-9257-4A26F13A2251}" srcOrd="2" destOrd="0" presId="urn:microsoft.com/office/officeart/2005/8/layout/bList2"/>
    <dgm:cxn modelId="{7F0632FE-27DC-4515-AEE2-D3049F649392}" type="presParOf" srcId="{C8E5576F-EF71-4564-B98C-2359DE35C1E0}" destId="{DF4B34C3-5239-4913-8898-7F8F77B3D4E2}"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B37FB54-EDDC-4CCD-9986-5B60D98ED67E}"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38F68FCD-75AE-4C67-A649-BCEAE0B832CA}">
      <dgm:prSet/>
      <dgm:spPr/>
      <dgm:t>
        <a:bodyPr/>
        <a:lstStyle/>
        <a:p>
          <a:r>
            <a:rPr lang="en-US" dirty="0">
              <a:solidFill>
                <a:schemeClr val="tx1"/>
              </a:solidFill>
            </a:rPr>
            <a:t>Supervised Private Chat Channel</a:t>
          </a:r>
        </a:p>
      </dgm:t>
    </dgm:pt>
    <dgm:pt modelId="{2983E17F-0781-4C73-97B9-ABDC14D11C35}" type="parTrans" cxnId="{BCE5EC8E-2A31-451C-94C6-80D603CA5720}">
      <dgm:prSet/>
      <dgm:spPr/>
      <dgm:t>
        <a:bodyPr/>
        <a:lstStyle/>
        <a:p>
          <a:endParaRPr lang="en-US"/>
        </a:p>
      </dgm:t>
    </dgm:pt>
    <dgm:pt modelId="{2F8C9D7E-EE06-466B-95AA-333885ADD366}" type="sibTrans" cxnId="{BCE5EC8E-2A31-451C-94C6-80D603CA5720}">
      <dgm:prSet/>
      <dgm:spPr/>
      <dgm:t>
        <a:bodyPr/>
        <a:lstStyle/>
        <a:p>
          <a:endParaRPr lang="en-US"/>
        </a:p>
      </dgm:t>
    </dgm:pt>
    <dgm:pt modelId="{02451B9C-C40A-41EE-8A5C-F30506484CA8}">
      <dgm:prSet/>
      <dgm:spPr/>
      <dgm:t>
        <a:bodyPr/>
        <a:lstStyle/>
        <a:p>
          <a:r>
            <a:rPr lang="en-US" dirty="0">
              <a:solidFill>
                <a:schemeClr val="tx1"/>
              </a:solidFill>
            </a:rPr>
            <a:t>Chat Channel Page</a:t>
          </a:r>
        </a:p>
      </dgm:t>
    </dgm:pt>
    <dgm:pt modelId="{3745B76C-3D83-48B4-942C-CD3C8BC91F2C}" type="parTrans" cxnId="{A8AD00FE-E273-4D48-BABB-8A770B0CF30B}">
      <dgm:prSet/>
      <dgm:spPr/>
      <dgm:t>
        <a:bodyPr/>
        <a:lstStyle/>
        <a:p>
          <a:endParaRPr lang="en-US"/>
        </a:p>
      </dgm:t>
    </dgm:pt>
    <dgm:pt modelId="{4D92D2C7-13D0-4372-B4F8-8E7919D7285C}" type="sibTrans" cxnId="{A8AD00FE-E273-4D48-BABB-8A770B0CF30B}">
      <dgm:prSet/>
      <dgm:spPr/>
      <dgm:t>
        <a:bodyPr/>
        <a:lstStyle/>
        <a:p>
          <a:endParaRPr lang="en-US"/>
        </a:p>
      </dgm:t>
    </dgm:pt>
    <dgm:pt modelId="{6BD8D14E-9BC9-4067-8A03-40A672B156BC}">
      <dgm:prSet/>
      <dgm:spPr/>
      <dgm:t>
        <a:bodyPr/>
        <a:lstStyle/>
        <a:p>
          <a:r>
            <a:rPr lang="en-US" dirty="0">
              <a:solidFill>
                <a:schemeClr val="tx1"/>
              </a:solidFill>
            </a:rPr>
            <a:t>Find Someone to Chat With</a:t>
          </a:r>
        </a:p>
      </dgm:t>
    </dgm:pt>
    <dgm:pt modelId="{991B57E0-AD0C-4E8C-B29E-FCD29BF3B909}" type="parTrans" cxnId="{9AFE4F32-029D-4EAF-8A0F-43F8E4C03D50}">
      <dgm:prSet/>
      <dgm:spPr/>
      <dgm:t>
        <a:bodyPr/>
        <a:lstStyle/>
        <a:p>
          <a:endParaRPr lang="en-US"/>
        </a:p>
      </dgm:t>
    </dgm:pt>
    <dgm:pt modelId="{3BA11A63-6D0D-4E93-99FA-1DE1532D92E6}" type="sibTrans" cxnId="{9AFE4F32-029D-4EAF-8A0F-43F8E4C03D50}">
      <dgm:prSet/>
      <dgm:spPr/>
      <dgm:t>
        <a:bodyPr/>
        <a:lstStyle/>
        <a:p>
          <a:endParaRPr lang="en-US"/>
        </a:p>
      </dgm:t>
    </dgm:pt>
    <dgm:pt modelId="{498C5A5A-5D34-4E9A-B2BC-64AB7A5D663D}" type="pres">
      <dgm:prSet presAssocID="{FB37FB54-EDDC-4CCD-9986-5B60D98ED67E}" presName="Name0" presStyleCnt="0">
        <dgm:presLayoutVars>
          <dgm:dir/>
          <dgm:resizeHandles val="exact"/>
        </dgm:presLayoutVars>
      </dgm:prSet>
      <dgm:spPr/>
      <dgm:t>
        <a:bodyPr/>
        <a:lstStyle/>
        <a:p>
          <a:endParaRPr lang="en-US"/>
        </a:p>
      </dgm:t>
    </dgm:pt>
    <dgm:pt modelId="{BC97E9B5-ABC4-42B3-86FC-893B68183299}" type="pres">
      <dgm:prSet presAssocID="{02451B9C-C40A-41EE-8A5C-F30506484CA8}" presName="composite" presStyleCnt="0"/>
      <dgm:spPr/>
    </dgm:pt>
    <dgm:pt modelId="{C7194D25-3D15-4B80-81A5-C9179AE2D393}" type="pres">
      <dgm:prSet presAssocID="{02451B9C-C40A-41EE-8A5C-F30506484CA8}" presName="rect1" presStyleLbl="bgShp" presStyleIdx="0" presStyleCnt="3"/>
      <dgm:spPr>
        <a:blipFill dpi="0" rotWithShape="1">
          <a:blip xmlns:r="http://schemas.openxmlformats.org/officeDocument/2006/relationships" r:embed="rId1"/>
          <a:srcRect/>
          <a:stretch>
            <a:fillRect b="10000"/>
          </a:stretch>
        </a:blipFill>
        <a:ln>
          <a:solidFill>
            <a:schemeClr val="tx1"/>
          </a:solidFill>
        </a:ln>
      </dgm:spPr>
      <dgm:extLst>
        <a:ext uri="{E40237B7-FDA0-4F09-8148-C483321AD2D9}">
          <dgm14:cNvPr xmlns:dgm14="http://schemas.microsoft.com/office/drawing/2010/diagram" id="0" name="" descr="screen capture that highlights the chat channel page"/>
        </a:ext>
      </dgm:extLst>
    </dgm:pt>
    <dgm:pt modelId="{216162A8-5BB7-4C64-B881-35739A5B3C33}" type="pres">
      <dgm:prSet presAssocID="{02451B9C-C40A-41EE-8A5C-F30506484CA8}" presName="rect2" presStyleLbl="trBgShp" presStyleIdx="0" presStyleCnt="3">
        <dgm:presLayoutVars>
          <dgm:bulletEnabled val="1"/>
        </dgm:presLayoutVars>
      </dgm:prSet>
      <dgm:spPr/>
      <dgm:t>
        <a:bodyPr/>
        <a:lstStyle/>
        <a:p>
          <a:endParaRPr lang="en-US"/>
        </a:p>
      </dgm:t>
    </dgm:pt>
    <dgm:pt modelId="{654A9890-2A91-49C8-BBB0-6F4FAB3B6126}" type="pres">
      <dgm:prSet presAssocID="{4D92D2C7-13D0-4372-B4F8-8E7919D7285C}" presName="sibTrans" presStyleCnt="0"/>
      <dgm:spPr/>
    </dgm:pt>
    <dgm:pt modelId="{46DAF0D7-400E-47C1-8A5B-4464F51CE85C}" type="pres">
      <dgm:prSet presAssocID="{6BD8D14E-9BC9-4067-8A03-40A672B156BC}" presName="composite" presStyleCnt="0"/>
      <dgm:spPr/>
    </dgm:pt>
    <dgm:pt modelId="{57371158-4C46-42A7-849E-350B9DB4B102}" type="pres">
      <dgm:prSet presAssocID="{6BD8D14E-9BC9-4067-8A03-40A672B156BC}" presName="rect1" presStyleLbl="bgShp" presStyleIdx="1" presStyleCnt="3"/>
      <dgm:spPr>
        <a:blipFill dpi="0" rotWithShape="1">
          <a:blip xmlns:r="http://schemas.openxmlformats.org/officeDocument/2006/relationships" r:embed="rId2"/>
          <a:srcRect/>
          <a:stretch>
            <a:fillRect b="10000"/>
          </a:stretch>
        </a:blipFill>
        <a:ln>
          <a:solidFill>
            <a:schemeClr val="tx1"/>
          </a:solidFill>
        </a:ln>
      </dgm:spPr>
      <dgm:extLst>
        <a:ext uri="{E40237B7-FDA0-4F09-8148-C483321AD2D9}">
          <dgm14:cNvPr xmlns:dgm14="http://schemas.microsoft.com/office/drawing/2010/diagram" id="0" name="" descr="screen capture that shows how a user can find someone to chat with in the chat channel page"/>
        </a:ext>
      </dgm:extLst>
    </dgm:pt>
    <dgm:pt modelId="{2F783ABF-06C4-48BE-BEB9-ECE2499AB9EE}" type="pres">
      <dgm:prSet presAssocID="{6BD8D14E-9BC9-4067-8A03-40A672B156BC}" presName="rect2" presStyleLbl="trBgShp" presStyleIdx="1" presStyleCnt="3">
        <dgm:presLayoutVars>
          <dgm:bulletEnabled val="1"/>
        </dgm:presLayoutVars>
      </dgm:prSet>
      <dgm:spPr/>
      <dgm:t>
        <a:bodyPr/>
        <a:lstStyle/>
        <a:p>
          <a:endParaRPr lang="en-US"/>
        </a:p>
      </dgm:t>
    </dgm:pt>
    <dgm:pt modelId="{624D6D6D-D828-4813-9959-CBDF77A73DA1}" type="pres">
      <dgm:prSet presAssocID="{3BA11A63-6D0D-4E93-99FA-1DE1532D92E6}" presName="sibTrans" presStyleCnt="0"/>
      <dgm:spPr/>
    </dgm:pt>
    <dgm:pt modelId="{2F095DC5-ED8C-4372-B016-27BDC9D065B0}" type="pres">
      <dgm:prSet presAssocID="{38F68FCD-75AE-4C67-A649-BCEAE0B832CA}" presName="composite" presStyleCnt="0"/>
      <dgm:spPr/>
    </dgm:pt>
    <dgm:pt modelId="{85D2D7D4-1BFB-42D3-BA58-0CD79C78271C}" type="pres">
      <dgm:prSet presAssocID="{38F68FCD-75AE-4C67-A649-BCEAE0B832CA}" presName="rect1" presStyleLbl="bgShp" presStyleIdx="2" presStyleCnt="3"/>
      <dgm:spPr>
        <a:blipFill dpi="0" rotWithShape="1">
          <a:blip xmlns:r="http://schemas.openxmlformats.org/officeDocument/2006/relationships" r:embed="rId3"/>
          <a:srcRect/>
          <a:stretch>
            <a:fillRect b="10000"/>
          </a:stretch>
        </a:blipFill>
        <a:ln>
          <a:solidFill>
            <a:schemeClr val="tx1"/>
          </a:solidFill>
        </a:ln>
      </dgm:spPr>
      <dgm:extLst>
        <a:ext uri="{E40237B7-FDA0-4F09-8148-C483321AD2D9}">
          <dgm14:cNvPr xmlns:dgm14="http://schemas.microsoft.com/office/drawing/2010/diagram" id="0" name="" descr="screen capture that highlights how users can see that a private chat is supervised"/>
        </a:ext>
      </dgm:extLst>
    </dgm:pt>
    <dgm:pt modelId="{D5E5D1DB-D233-43CB-81B9-5EF5192A57C7}" type="pres">
      <dgm:prSet presAssocID="{38F68FCD-75AE-4C67-A649-BCEAE0B832CA}" presName="rect2" presStyleLbl="trBgShp" presStyleIdx="2" presStyleCnt="3">
        <dgm:presLayoutVars>
          <dgm:bulletEnabled val="1"/>
        </dgm:presLayoutVars>
      </dgm:prSet>
      <dgm:spPr/>
      <dgm:t>
        <a:bodyPr/>
        <a:lstStyle/>
        <a:p>
          <a:endParaRPr lang="en-US"/>
        </a:p>
      </dgm:t>
    </dgm:pt>
  </dgm:ptLst>
  <dgm:cxnLst>
    <dgm:cxn modelId="{1CD2D5A4-BBDB-4EAE-9C16-6C7D39D9CE7E}" type="presOf" srcId="{38F68FCD-75AE-4C67-A649-BCEAE0B832CA}" destId="{D5E5D1DB-D233-43CB-81B9-5EF5192A57C7}" srcOrd="0" destOrd="0" presId="urn:microsoft.com/office/officeart/2008/layout/BendingPictureSemiTransparentText"/>
    <dgm:cxn modelId="{9AFE4F32-029D-4EAF-8A0F-43F8E4C03D50}" srcId="{FB37FB54-EDDC-4CCD-9986-5B60D98ED67E}" destId="{6BD8D14E-9BC9-4067-8A03-40A672B156BC}" srcOrd="1" destOrd="0" parTransId="{991B57E0-AD0C-4E8C-B29E-FCD29BF3B909}" sibTransId="{3BA11A63-6D0D-4E93-99FA-1DE1532D92E6}"/>
    <dgm:cxn modelId="{BCE5EC8E-2A31-451C-94C6-80D603CA5720}" srcId="{FB37FB54-EDDC-4CCD-9986-5B60D98ED67E}" destId="{38F68FCD-75AE-4C67-A649-BCEAE0B832CA}" srcOrd="2" destOrd="0" parTransId="{2983E17F-0781-4C73-97B9-ABDC14D11C35}" sibTransId="{2F8C9D7E-EE06-466B-95AA-333885ADD366}"/>
    <dgm:cxn modelId="{025FBB0D-36F4-495E-9E9D-BB876CB0D9F0}" type="presOf" srcId="{6BD8D14E-9BC9-4067-8A03-40A672B156BC}" destId="{2F783ABF-06C4-48BE-BEB9-ECE2499AB9EE}" srcOrd="0" destOrd="0" presId="urn:microsoft.com/office/officeart/2008/layout/BendingPictureSemiTransparentText"/>
    <dgm:cxn modelId="{8EE680BE-4715-499D-A5CC-C19F114B91CA}" type="presOf" srcId="{02451B9C-C40A-41EE-8A5C-F30506484CA8}" destId="{216162A8-5BB7-4C64-B881-35739A5B3C33}" srcOrd="0" destOrd="0" presId="urn:microsoft.com/office/officeart/2008/layout/BendingPictureSemiTransparentText"/>
    <dgm:cxn modelId="{3467C6ED-5410-4C2A-8C5E-6140FC4FB57D}" type="presOf" srcId="{FB37FB54-EDDC-4CCD-9986-5B60D98ED67E}" destId="{498C5A5A-5D34-4E9A-B2BC-64AB7A5D663D}" srcOrd="0" destOrd="0" presId="urn:microsoft.com/office/officeart/2008/layout/BendingPictureSemiTransparentText"/>
    <dgm:cxn modelId="{A8AD00FE-E273-4D48-BABB-8A770B0CF30B}" srcId="{FB37FB54-EDDC-4CCD-9986-5B60D98ED67E}" destId="{02451B9C-C40A-41EE-8A5C-F30506484CA8}" srcOrd="0" destOrd="0" parTransId="{3745B76C-3D83-48B4-942C-CD3C8BC91F2C}" sibTransId="{4D92D2C7-13D0-4372-B4F8-8E7919D7285C}"/>
    <dgm:cxn modelId="{CF752BFD-4229-4EEB-B4D2-B68AE6B6755B}" type="presParOf" srcId="{498C5A5A-5D34-4E9A-B2BC-64AB7A5D663D}" destId="{BC97E9B5-ABC4-42B3-86FC-893B68183299}" srcOrd="0" destOrd="0" presId="urn:microsoft.com/office/officeart/2008/layout/BendingPictureSemiTransparentText"/>
    <dgm:cxn modelId="{7B6AD35C-4DB1-4DA9-8A37-797AB348BEB4}" type="presParOf" srcId="{BC97E9B5-ABC4-42B3-86FC-893B68183299}" destId="{C7194D25-3D15-4B80-81A5-C9179AE2D393}" srcOrd="0" destOrd="0" presId="urn:microsoft.com/office/officeart/2008/layout/BendingPictureSemiTransparentText"/>
    <dgm:cxn modelId="{7FDCF3DB-F770-4C3B-A3C3-119F9C1DE55B}" type="presParOf" srcId="{BC97E9B5-ABC4-42B3-86FC-893B68183299}" destId="{216162A8-5BB7-4C64-B881-35739A5B3C33}" srcOrd="1" destOrd="0" presId="urn:microsoft.com/office/officeart/2008/layout/BendingPictureSemiTransparentText"/>
    <dgm:cxn modelId="{BE773E30-89D2-44BC-9B29-CB988C7D8A94}" type="presParOf" srcId="{498C5A5A-5D34-4E9A-B2BC-64AB7A5D663D}" destId="{654A9890-2A91-49C8-BBB0-6F4FAB3B6126}" srcOrd="1" destOrd="0" presId="urn:microsoft.com/office/officeart/2008/layout/BendingPictureSemiTransparentText"/>
    <dgm:cxn modelId="{40800ADB-BA82-416A-BC1D-D094142B44E1}" type="presParOf" srcId="{498C5A5A-5D34-4E9A-B2BC-64AB7A5D663D}" destId="{46DAF0D7-400E-47C1-8A5B-4464F51CE85C}" srcOrd="2" destOrd="0" presId="urn:microsoft.com/office/officeart/2008/layout/BendingPictureSemiTransparentText"/>
    <dgm:cxn modelId="{DBE88F9B-6D73-4D79-B162-F16F641A94C6}" type="presParOf" srcId="{46DAF0D7-400E-47C1-8A5B-4464F51CE85C}" destId="{57371158-4C46-42A7-849E-350B9DB4B102}" srcOrd="0" destOrd="0" presId="urn:microsoft.com/office/officeart/2008/layout/BendingPictureSemiTransparentText"/>
    <dgm:cxn modelId="{2EF317C5-E45F-41CF-A4BB-18D049CCC8ED}" type="presParOf" srcId="{46DAF0D7-400E-47C1-8A5B-4464F51CE85C}" destId="{2F783ABF-06C4-48BE-BEB9-ECE2499AB9EE}" srcOrd="1" destOrd="0" presId="urn:microsoft.com/office/officeart/2008/layout/BendingPictureSemiTransparentText"/>
    <dgm:cxn modelId="{0F66169B-ED60-4126-B6B5-DC56855BF676}" type="presParOf" srcId="{498C5A5A-5D34-4E9A-B2BC-64AB7A5D663D}" destId="{624D6D6D-D828-4813-9959-CBDF77A73DA1}" srcOrd="3" destOrd="0" presId="urn:microsoft.com/office/officeart/2008/layout/BendingPictureSemiTransparentText"/>
    <dgm:cxn modelId="{A318C53F-4787-4D0E-850D-47C9299F6274}" type="presParOf" srcId="{498C5A5A-5D34-4E9A-B2BC-64AB7A5D663D}" destId="{2F095DC5-ED8C-4372-B016-27BDC9D065B0}" srcOrd="4" destOrd="0" presId="urn:microsoft.com/office/officeart/2008/layout/BendingPictureSemiTransparentText"/>
    <dgm:cxn modelId="{A6E78536-C851-4513-A756-28D00C6C925F}" type="presParOf" srcId="{2F095DC5-ED8C-4372-B016-27BDC9D065B0}" destId="{85D2D7D4-1BFB-42D3-BA58-0CD79C78271C}" srcOrd="0" destOrd="0" presId="urn:microsoft.com/office/officeart/2008/layout/BendingPictureSemiTransparentText"/>
    <dgm:cxn modelId="{AD727969-B18B-4077-A524-756910DFD203}" type="presParOf" srcId="{2F095DC5-ED8C-4372-B016-27BDC9D065B0}" destId="{D5E5D1DB-D233-43CB-81B9-5EF5192A57C7}"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CBFA856-E532-48E2-B90F-8D0F1277D28B}"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US"/>
        </a:p>
      </dgm:t>
    </dgm:pt>
    <dgm:pt modelId="{8DAC7477-EBC8-4725-A55E-F0A3E0B91FEE}">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a:solidFill>
            <a:schemeClr val="tx1"/>
          </a:solidFill>
        </a:ln>
      </dgm:spPr>
      <dgm:t>
        <a:bodyPr/>
        <a:lstStyle/>
        <a:p>
          <a:r>
            <a:rPr lang="en-US" dirty="0"/>
            <a:t> </a:t>
          </a:r>
        </a:p>
      </dgm:t>
      <dgm:extLst>
        <a:ext uri="{E40237B7-FDA0-4F09-8148-C483321AD2D9}">
          <dgm14:cNvPr xmlns:dgm14="http://schemas.microsoft.com/office/drawing/2010/diagram" id="0" name="" descr="screen capture of option that displays in collaborate allowing the user to elect to share either their desktop or an application"/>
        </a:ext>
      </dgm:extLst>
    </dgm:pt>
    <dgm:pt modelId="{80DF4679-BCC4-4FCF-8CFC-8BC5BEFD7EA6}" type="parTrans" cxnId="{1437466B-3311-458B-9CFC-6261C0FCF2D0}">
      <dgm:prSet/>
      <dgm:spPr/>
      <dgm:t>
        <a:bodyPr/>
        <a:lstStyle/>
        <a:p>
          <a:endParaRPr lang="en-US"/>
        </a:p>
      </dgm:t>
    </dgm:pt>
    <dgm:pt modelId="{459189CB-1D5B-4979-9E61-3E0E5B17B4D9}" type="sibTrans" cxnId="{1437466B-3311-458B-9CFC-6261C0FCF2D0}">
      <dgm:prSet/>
      <dgm:spPr/>
      <dgm:t>
        <a:bodyPr/>
        <a:lstStyle/>
        <a:p>
          <a:endParaRPr lang="en-US"/>
        </a:p>
      </dgm:t>
      <dgm:extLst/>
    </dgm:pt>
    <dgm:pt modelId="{1CDE1E0F-F414-42F6-A476-1A2F5DD1DCD1}">
      <dgm:prSet phldrT="[Text]"/>
      <dgm:spPr>
        <a:blipFill rotWithShape="0">
          <a:blip xmlns:r="http://schemas.openxmlformats.org/officeDocument/2006/relationships" r:embed="rId2"/>
          <a:stretch>
            <a:fillRect/>
          </a:stretch>
        </a:blipFill>
        <a:ln w="12700">
          <a:solidFill>
            <a:schemeClr val="tx1"/>
          </a:solidFill>
        </a:ln>
      </dgm:spPr>
      <dgm:t>
        <a:bodyPr/>
        <a:lstStyle/>
        <a:p>
          <a:endParaRPr lang="en-US" dirty="0"/>
        </a:p>
      </dgm:t>
      <dgm:extLst>
        <a:ext uri="{E40237B7-FDA0-4F09-8148-C483321AD2D9}">
          <dgm14:cNvPr xmlns:dgm14="http://schemas.microsoft.com/office/drawing/2010/diagram" id="0" name="" descr="screen capture of the share content panel with the share application option highlighted"/>
        </a:ext>
      </dgm:extLst>
    </dgm:pt>
    <dgm:pt modelId="{1C7999B3-2830-412F-BD78-FC33CBADDEA6}" type="parTrans" cxnId="{9F265CA2-52E0-458A-9BD1-BC418C531F60}">
      <dgm:prSet/>
      <dgm:spPr/>
      <dgm:t>
        <a:bodyPr/>
        <a:lstStyle/>
        <a:p>
          <a:endParaRPr lang="en-US"/>
        </a:p>
      </dgm:t>
    </dgm:pt>
    <dgm:pt modelId="{90CA79C3-DF1F-461C-A14B-B9781775D8F0}" type="sibTrans" cxnId="{9F265CA2-52E0-458A-9BD1-BC418C531F60}">
      <dgm:prSet/>
      <dgm:spPr/>
      <dgm:t>
        <a:bodyPr/>
        <a:lstStyle/>
        <a:p>
          <a:endParaRPr lang="en-US"/>
        </a:p>
      </dgm:t>
      <dgm:extLst/>
    </dgm:pt>
    <dgm:pt modelId="{59F91138-FEBD-47D5-A5A4-9CC5908AD370}">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a:solidFill>
            <a:schemeClr val="tx1"/>
          </a:solidFill>
        </a:ln>
      </dgm:spPr>
      <dgm:t>
        <a:bodyPr/>
        <a:lstStyle/>
        <a:p>
          <a:endParaRPr lang="en-US" dirty="0"/>
        </a:p>
      </dgm:t>
      <dgm:extLst>
        <a:ext uri="{E40237B7-FDA0-4F09-8148-C483321AD2D9}">
          <dgm14:cNvPr xmlns:dgm14="http://schemas.microsoft.com/office/drawing/2010/diagram" id="0" name="" descr="window that appears when a user elects to share an application. This windows shows the available applications for app share."/>
        </a:ext>
      </dgm:extLst>
    </dgm:pt>
    <dgm:pt modelId="{4FC33521-2261-4BA3-82E8-6A0E10308126}" type="parTrans" cxnId="{9D4B73B8-02E8-461F-83CB-FED50BAB3438}">
      <dgm:prSet/>
      <dgm:spPr/>
      <dgm:t>
        <a:bodyPr/>
        <a:lstStyle/>
        <a:p>
          <a:endParaRPr lang="en-US"/>
        </a:p>
      </dgm:t>
    </dgm:pt>
    <dgm:pt modelId="{672A6D8E-AFD2-4C39-8D60-09538D26CE1F}" type="sibTrans" cxnId="{9D4B73B8-02E8-461F-83CB-FED50BAB3438}">
      <dgm:prSet/>
      <dgm:spPr/>
      <dgm:t>
        <a:bodyPr/>
        <a:lstStyle/>
        <a:p>
          <a:endParaRPr lang="en-US"/>
        </a:p>
      </dgm:t>
    </dgm:pt>
    <dgm:pt modelId="{9B46268A-2F2C-408E-B61A-E3D1958B0F32}" type="pres">
      <dgm:prSet presAssocID="{5CBFA856-E532-48E2-B90F-8D0F1277D28B}" presName="Name0" presStyleCnt="0">
        <dgm:presLayoutVars>
          <dgm:dir/>
          <dgm:resizeHandles val="exact"/>
        </dgm:presLayoutVars>
      </dgm:prSet>
      <dgm:spPr/>
      <dgm:t>
        <a:bodyPr/>
        <a:lstStyle/>
        <a:p>
          <a:endParaRPr lang="en-US"/>
        </a:p>
      </dgm:t>
    </dgm:pt>
    <dgm:pt modelId="{43C586D2-E717-417F-AA52-51F1BED44FE2}" type="pres">
      <dgm:prSet presAssocID="{1CDE1E0F-F414-42F6-A476-1A2F5DD1DCD1}" presName="node" presStyleLbl="node1" presStyleIdx="0" presStyleCnt="3" custScaleY="348373">
        <dgm:presLayoutVars>
          <dgm:bulletEnabled val="1"/>
        </dgm:presLayoutVars>
      </dgm:prSet>
      <dgm:spPr>
        <a:prstGeom prst="rect">
          <a:avLst/>
        </a:prstGeom>
      </dgm:spPr>
      <dgm:t>
        <a:bodyPr/>
        <a:lstStyle/>
        <a:p>
          <a:endParaRPr lang="en-US"/>
        </a:p>
      </dgm:t>
    </dgm:pt>
    <dgm:pt modelId="{61AF3F13-51A5-438E-B0BD-17BF2251016D}" type="pres">
      <dgm:prSet presAssocID="{90CA79C3-DF1F-461C-A14B-B9781775D8F0}" presName="sibTrans" presStyleLbl="sibTrans2D1" presStyleIdx="0" presStyleCnt="2"/>
      <dgm:spPr/>
      <dgm:t>
        <a:bodyPr/>
        <a:lstStyle/>
        <a:p>
          <a:endParaRPr lang="en-US"/>
        </a:p>
      </dgm:t>
    </dgm:pt>
    <dgm:pt modelId="{CF826309-3423-4F3B-9404-A4425CE781BB}" type="pres">
      <dgm:prSet presAssocID="{90CA79C3-DF1F-461C-A14B-B9781775D8F0}" presName="connectorText" presStyleLbl="sibTrans2D1" presStyleIdx="0" presStyleCnt="2"/>
      <dgm:spPr/>
      <dgm:t>
        <a:bodyPr/>
        <a:lstStyle/>
        <a:p>
          <a:endParaRPr lang="en-US"/>
        </a:p>
      </dgm:t>
    </dgm:pt>
    <dgm:pt modelId="{8912CD6A-3BF3-4929-8FF6-AAD2F03BF1D8}" type="pres">
      <dgm:prSet presAssocID="{8DAC7477-EBC8-4725-A55E-F0A3E0B91FEE}" presName="node" presStyleLbl="node1" presStyleIdx="1" presStyleCnt="3" custScaleX="132614" custScaleY="192085">
        <dgm:presLayoutVars>
          <dgm:bulletEnabled val="1"/>
        </dgm:presLayoutVars>
      </dgm:prSet>
      <dgm:spPr>
        <a:prstGeom prst="rect">
          <a:avLst/>
        </a:prstGeom>
      </dgm:spPr>
      <dgm:t>
        <a:bodyPr/>
        <a:lstStyle/>
        <a:p>
          <a:endParaRPr lang="en-US"/>
        </a:p>
      </dgm:t>
    </dgm:pt>
    <dgm:pt modelId="{119B0A6A-AA93-4736-B7A8-6837F86BAE13}" type="pres">
      <dgm:prSet presAssocID="{459189CB-1D5B-4979-9E61-3E0E5B17B4D9}" presName="sibTrans" presStyleLbl="sibTrans2D1" presStyleIdx="1" presStyleCnt="2"/>
      <dgm:spPr/>
      <dgm:t>
        <a:bodyPr/>
        <a:lstStyle/>
        <a:p>
          <a:endParaRPr lang="en-US"/>
        </a:p>
      </dgm:t>
    </dgm:pt>
    <dgm:pt modelId="{CD47402A-E1D8-442D-908B-928A50F3A748}" type="pres">
      <dgm:prSet presAssocID="{459189CB-1D5B-4979-9E61-3E0E5B17B4D9}" presName="connectorText" presStyleLbl="sibTrans2D1" presStyleIdx="1" presStyleCnt="2"/>
      <dgm:spPr/>
      <dgm:t>
        <a:bodyPr/>
        <a:lstStyle/>
        <a:p>
          <a:endParaRPr lang="en-US"/>
        </a:p>
      </dgm:t>
    </dgm:pt>
    <dgm:pt modelId="{561DA059-620B-442E-AF7A-57E987B53430}" type="pres">
      <dgm:prSet presAssocID="{59F91138-FEBD-47D5-A5A4-9CC5908AD370}" presName="node" presStyleLbl="node1" presStyleIdx="2" presStyleCnt="3" custScaleX="182980" custScaleY="261016">
        <dgm:presLayoutVars>
          <dgm:bulletEnabled val="1"/>
        </dgm:presLayoutVars>
      </dgm:prSet>
      <dgm:spPr>
        <a:prstGeom prst="rect">
          <a:avLst/>
        </a:prstGeom>
      </dgm:spPr>
      <dgm:t>
        <a:bodyPr/>
        <a:lstStyle/>
        <a:p>
          <a:endParaRPr lang="en-US"/>
        </a:p>
      </dgm:t>
    </dgm:pt>
  </dgm:ptLst>
  <dgm:cxnLst>
    <dgm:cxn modelId="{9F265CA2-52E0-458A-9BD1-BC418C531F60}" srcId="{5CBFA856-E532-48E2-B90F-8D0F1277D28B}" destId="{1CDE1E0F-F414-42F6-A476-1A2F5DD1DCD1}" srcOrd="0" destOrd="0" parTransId="{1C7999B3-2830-412F-BD78-FC33CBADDEA6}" sibTransId="{90CA79C3-DF1F-461C-A14B-B9781775D8F0}"/>
    <dgm:cxn modelId="{6EC32C35-D18A-445C-B606-845A37B48FE4}" type="presOf" srcId="{5CBFA856-E532-48E2-B90F-8D0F1277D28B}" destId="{9B46268A-2F2C-408E-B61A-E3D1958B0F32}" srcOrd="0" destOrd="0" presId="urn:microsoft.com/office/officeart/2005/8/layout/process1"/>
    <dgm:cxn modelId="{C21CC07F-837D-4256-8595-5F417F9A701A}" type="presOf" srcId="{59F91138-FEBD-47D5-A5A4-9CC5908AD370}" destId="{561DA059-620B-442E-AF7A-57E987B53430}" srcOrd="0" destOrd="0" presId="urn:microsoft.com/office/officeart/2005/8/layout/process1"/>
    <dgm:cxn modelId="{87E389B2-627A-4F20-BA1D-421794B58592}" type="presOf" srcId="{90CA79C3-DF1F-461C-A14B-B9781775D8F0}" destId="{CF826309-3423-4F3B-9404-A4425CE781BB}" srcOrd="1" destOrd="0" presId="urn:microsoft.com/office/officeart/2005/8/layout/process1"/>
    <dgm:cxn modelId="{9D4B73B8-02E8-461F-83CB-FED50BAB3438}" srcId="{5CBFA856-E532-48E2-B90F-8D0F1277D28B}" destId="{59F91138-FEBD-47D5-A5A4-9CC5908AD370}" srcOrd="2" destOrd="0" parTransId="{4FC33521-2261-4BA3-82E8-6A0E10308126}" sibTransId="{672A6D8E-AFD2-4C39-8D60-09538D26CE1F}"/>
    <dgm:cxn modelId="{188FA334-84FF-4B22-87F4-947563BEB5E7}" type="presOf" srcId="{8DAC7477-EBC8-4725-A55E-F0A3E0B91FEE}" destId="{8912CD6A-3BF3-4929-8FF6-AAD2F03BF1D8}" srcOrd="0" destOrd="0" presId="urn:microsoft.com/office/officeart/2005/8/layout/process1"/>
    <dgm:cxn modelId="{500906C8-9912-4B82-BA08-135EC2E49D41}" type="presOf" srcId="{459189CB-1D5B-4979-9E61-3E0E5B17B4D9}" destId="{CD47402A-E1D8-442D-908B-928A50F3A748}" srcOrd="1" destOrd="0" presId="urn:microsoft.com/office/officeart/2005/8/layout/process1"/>
    <dgm:cxn modelId="{1437466B-3311-458B-9CFC-6261C0FCF2D0}" srcId="{5CBFA856-E532-48E2-B90F-8D0F1277D28B}" destId="{8DAC7477-EBC8-4725-A55E-F0A3E0B91FEE}" srcOrd="1" destOrd="0" parTransId="{80DF4679-BCC4-4FCF-8CFC-8BC5BEFD7EA6}" sibTransId="{459189CB-1D5B-4979-9E61-3E0E5B17B4D9}"/>
    <dgm:cxn modelId="{3C514E05-1F44-45CD-B4F5-3DF4292802A8}" type="presOf" srcId="{459189CB-1D5B-4979-9E61-3E0E5B17B4D9}" destId="{119B0A6A-AA93-4736-B7A8-6837F86BAE13}" srcOrd="0" destOrd="0" presId="urn:microsoft.com/office/officeart/2005/8/layout/process1"/>
    <dgm:cxn modelId="{40DAC9F7-4CF9-4ED5-8E16-FCD1ADF48E02}" type="presOf" srcId="{1CDE1E0F-F414-42F6-A476-1A2F5DD1DCD1}" destId="{43C586D2-E717-417F-AA52-51F1BED44FE2}" srcOrd="0" destOrd="0" presId="urn:microsoft.com/office/officeart/2005/8/layout/process1"/>
    <dgm:cxn modelId="{6588BA78-009A-4EE2-AF12-0171CF487DD7}" type="presOf" srcId="{90CA79C3-DF1F-461C-A14B-B9781775D8F0}" destId="{61AF3F13-51A5-438E-B0BD-17BF2251016D}" srcOrd="0" destOrd="0" presId="urn:microsoft.com/office/officeart/2005/8/layout/process1"/>
    <dgm:cxn modelId="{C3B9C1F7-1A73-4719-8CDA-99200CDC0342}" type="presParOf" srcId="{9B46268A-2F2C-408E-B61A-E3D1958B0F32}" destId="{43C586D2-E717-417F-AA52-51F1BED44FE2}" srcOrd="0" destOrd="0" presId="urn:microsoft.com/office/officeart/2005/8/layout/process1"/>
    <dgm:cxn modelId="{5619AAD5-A122-4345-B34F-136B8F28682C}" type="presParOf" srcId="{9B46268A-2F2C-408E-B61A-E3D1958B0F32}" destId="{61AF3F13-51A5-438E-B0BD-17BF2251016D}" srcOrd="1" destOrd="0" presId="urn:microsoft.com/office/officeart/2005/8/layout/process1"/>
    <dgm:cxn modelId="{54DD86F2-CB3E-4A5A-BEEB-969670E21C28}" type="presParOf" srcId="{61AF3F13-51A5-438E-B0BD-17BF2251016D}" destId="{CF826309-3423-4F3B-9404-A4425CE781BB}" srcOrd="0" destOrd="0" presId="urn:microsoft.com/office/officeart/2005/8/layout/process1"/>
    <dgm:cxn modelId="{1C0B8D12-6BFE-4FC4-8EFC-39BDE9F21321}" type="presParOf" srcId="{9B46268A-2F2C-408E-B61A-E3D1958B0F32}" destId="{8912CD6A-3BF3-4929-8FF6-AAD2F03BF1D8}" srcOrd="2" destOrd="0" presId="urn:microsoft.com/office/officeart/2005/8/layout/process1"/>
    <dgm:cxn modelId="{B883EBD8-B968-480E-88C2-916E94CDBCB7}" type="presParOf" srcId="{9B46268A-2F2C-408E-B61A-E3D1958B0F32}" destId="{119B0A6A-AA93-4736-B7A8-6837F86BAE13}" srcOrd="3" destOrd="0" presId="urn:microsoft.com/office/officeart/2005/8/layout/process1"/>
    <dgm:cxn modelId="{52FC679A-EF50-4894-81A1-30071DA479C7}" type="presParOf" srcId="{119B0A6A-AA93-4736-B7A8-6837F86BAE13}" destId="{CD47402A-E1D8-442D-908B-928A50F3A748}" srcOrd="0" destOrd="0" presId="urn:microsoft.com/office/officeart/2005/8/layout/process1"/>
    <dgm:cxn modelId="{AE255DB4-9A82-4489-AFA3-B040F8CD5B2F}" type="presParOf" srcId="{9B46268A-2F2C-408E-B61A-E3D1958B0F32}" destId="{561DA059-620B-442E-AF7A-57E987B5343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6B962C-42B4-4DB9-B3AB-67DF628BE7A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7DE7E35-D229-424E-93A4-0EC7770C067C}">
      <dgm:prSet/>
      <dgm:spPr/>
      <dgm:t>
        <a:bodyPr anchor="ctr"/>
        <a:lstStyle/>
        <a:p>
          <a:r>
            <a:rPr lang="en-US" dirty="0"/>
            <a:t>Identify Key Features and Core Functions of the User Interface</a:t>
          </a:r>
        </a:p>
      </dgm:t>
    </dgm:pt>
    <dgm:pt modelId="{1CF6D1C4-AE93-4DCE-9DDE-427E6600D739}" type="parTrans" cxnId="{537D9E5A-FC4E-433A-B394-3C8E81ECD4EB}">
      <dgm:prSet/>
      <dgm:spPr/>
      <dgm:t>
        <a:bodyPr/>
        <a:lstStyle/>
        <a:p>
          <a:endParaRPr lang="en-US"/>
        </a:p>
      </dgm:t>
    </dgm:pt>
    <dgm:pt modelId="{95E47BCF-5D63-464C-B4D4-F69FBC5C98C3}" type="sibTrans" cxnId="{537D9E5A-FC4E-433A-B394-3C8E81ECD4EB}">
      <dgm:prSet/>
      <dgm:spPr/>
      <dgm:t>
        <a:bodyPr/>
        <a:lstStyle/>
        <a:p>
          <a:endParaRPr lang="en-US"/>
        </a:p>
      </dgm:t>
    </dgm:pt>
    <dgm:pt modelId="{6EE97866-6E92-4E94-B59B-18C12CF5C10C}">
      <dgm:prSet/>
      <dgm:spPr/>
      <dgm:t>
        <a:bodyPr anchor="ctr"/>
        <a:lstStyle/>
        <a:p>
          <a:pPr>
            <a:buFont typeface="Symbol" panose="05050102010706020507" pitchFamily="18" charset="2"/>
            <a:buChar char=""/>
          </a:pPr>
          <a:r>
            <a:rPr lang="en-US" dirty="0"/>
            <a:t>Understand the Communication Tools</a:t>
          </a:r>
        </a:p>
      </dgm:t>
    </dgm:pt>
    <dgm:pt modelId="{3978321F-C7EF-483C-A503-5623F91F6AFD}" type="parTrans" cxnId="{07483243-87C1-48F9-B0F9-237C565D0CB4}">
      <dgm:prSet/>
      <dgm:spPr/>
      <dgm:t>
        <a:bodyPr/>
        <a:lstStyle/>
        <a:p>
          <a:endParaRPr lang="en-US"/>
        </a:p>
      </dgm:t>
    </dgm:pt>
    <dgm:pt modelId="{985F45B1-148A-443A-B1D8-9E8114D2BCF1}" type="sibTrans" cxnId="{07483243-87C1-48F9-B0F9-237C565D0CB4}">
      <dgm:prSet/>
      <dgm:spPr/>
      <dgm:t>
        <a:bodyPr/>
        <a:lstStyle/>
        <a:p>
          <a:endParaRPr lang="en-US"/>
        </a:p>
      </dgm:t>
    </dgm:pt>
    <dgm:pt modelId="{0F40B7F7-51AD-4CCF-AABF-5EF02AB498DF}">
      <dgm:prSet/>
      <dgm:spPr/>
      <dgm:t>
        <a:bodyPr anchor="ctr"/>
        <a:lstStyle/>
        <a:p>
          <a:pPr>
            <a:buFont typeface="Symbol" panose="05050102010706020507" pitchFamily="18" charset="2"/>
            <a:buChar char=""/>
          </a:pPr>
          <a:r>
            <a:rPr lang="en-US" dirty="0"/>
            <a:t>Utilize the Whiteboard and Display PowerPoint Content</a:t>
          </a:r>
        </a:p>
      </dgm:t>
    </dgm:pt>
    <dgm:pt modelId="{0C151E1D-2F77-4067-95AB-ADD77DF60958}" type="parTrans" cxnId="{0FD56C81-E83B-417C-9FE7-8FD11DD85C60}">
      <dgm:prSet/>
      <dgm:spPr/>
      <dgm:t>
        <a:bodyPr/>
        <a:lstStyle/>
        <a:p>
          <a:endParaRPr lang="en-US"/>
        </a:p>
      </dgm:t>
    </dgm:pt>
    <dgm:pt modelId="{B75E9A67-6289-42BD-88E0-836CCFE8AC86}" type="sibTrans" cxnId="{0FD56C81-E83B-417C-9FE7-8FD11DD85C60}">
      <dgm:prSet/>
      <dgm:spPr/>
      <dgm:t>
        <a:bodyPr/>
        <a:lstStyle/>
        <a:p>
          <a:endParaRPr lang="en-US"/>
        </a:p>
      </dgm:t>
    </dgm:pt>
    <dgm:pt modelId="{40874E66-6B5A-4E73-8478-439504F01BFF}">
      <dgm:prSet/>
      <dgm:spPr/>
      <dgm:t>
        <a:bodyPr anchor="ctr"/>
        <a:lstStyle/>
        <a:p>
          <a:pPr>
            <a:buFont typeface="Symbol" panose="05050102010706020507" pitchFamily="18" charset="2"/>
            <a:buChar char=""/>
          </a:pPr>
          <a:r>
            <a:rPr lang="en-US" dirty="0"/>
            <a:t>Explore Recording Features</a:t>
          </a:r>
        </a:p>
      </dgm:t>
    </dgm:pt>
    <dgm:pt modelId="{B701820A-5E78-42A4-8FC1-F9A3666800FB}" type="parTrans" cxnId="{8962C890-DCB2-40C4-9120-2B4778DDF1E7}">
      <dgm:prSet/>
      <dgm:spPr/>
      <dgm:t>
        <a:bodyPr/>
        <a:lstStyle/>
        <a:p>
          <a:endParaRPr lang="en-US"/>
        </a:p>
      </dgm:t>
    </dgm:pt>
    <dgm:pt modelId="{6537AB99-2EF7-4DA4-87EF-49AC4539D956}" type="sibTrans" cxnId="{8962C890-DCB2-40C4-9120-2B4778DDF1E7}">
      <dgm:prSet/>
      <dgm:spPr/>
      <dgm:t>
        <a:bodyPr/>
        <a:lstStyle/>
        <a:p>
          <a:endParaRPr lang="en-US"/>
        </a:p>
      </dgm:t>
    </dgm:pt>
    <dgm:pt modelId="{D3246656-1F69-46B3-BA64-C8DA0293AEE7}">
      <dgm:prSet/>
      <dgm:spPr/>
      <dgm:t>
        <a:bodyPr anchor="ctr"/>
        <a:lstStyle/>
        <a:p>
          <a:pPr>
            <a:buFont typeface="Symbol" panose="05050102010706020507" pitchFamily="18" charset="2"/>
            <a:buChar char=""/>
          </a:pPr>
          <a:r>
            <a:rPr lang="en-US" dirty="0"/>
            <a:t>Best Practices and Use Cases</a:t>
          </a:r>
        </a:p>
      </dgm:t>
    </dgm:pt>
    <dgm:pt modelId="{0257E183-BF96-4AD0-BE80-6D6865B88DC1}" type="parTrans" cxnId="{6054FE13-BF59-4F2D-99CA-34ACAC934C5D}">
      <dgm:prSet/>
      <dgm:spPr/>
      <dgm:t>
        <a:bodyPr/>
        <a:lstStyle/>
        <a:p>
          <a:endParaRPr lang="en-US"/>
        </a:p>
      </dgm:t>
    </dgm:pt>
    <dgm:pt modelId="{F1FBE406-EB15-4F42-B3EF-0C1A7E271228}" type="sibTrans" cxnId="{6054FE13-BF59-4F2D-99CA-34ACAC934C5D}">
      <dgm:prSet/>
      <dgm:spPr/>
      <dgm:t>
        <a:bodyPr/>
        <a:lstStyle/>
        <a:p>
          <a:endParaRPr lang="en-US"/>
        </a:p>
      </dgm:t>
    </dgm:pt>
    <dgm:pt modelId="{C5AFFAEC-4BC7-40F9-BA51-AAEFCEB61653}" type="pres">
      <dgm:prSet presAssocID="{276B962C-42B4-4DB9-B3AB-67DF628BE7AB}" presName="vert0" presStyleCnt="0">
        <dgm:presLayoutVars>
          <dgm:dir/>
          <dgm:animOne val="branch"/>
          <dgm:animLvl val="lvl"/>
        </dgm:presLayoutVars>
      </dgm:prSet>
      <dgm:spPr/>
      <dgm:t>
        <a:bodyPr/>
        <a:lstStyle/>
        <a:p>
          <a:endParaRPr lang="en-US"/>
        </a:p>
      </dgm:t>
    </dgm:pt>
    <dgm:pt modelId="{90A4CDC3-35EC-401C-A492-D69DACF670C3}" type="pres">
      <dgm:prSet presAssocID="{F7DE7E35-D229-424E-93A4-0EC7770C067C}" presName="thickLine" presStyleLbl="alignNode1" presStyleIdx="0" presStyleCnt="5"/>
      <dgm:spPr/>
    </dgm:pt>
    <dgm:pt modelId="{6E53DCC7-4FF9-47EB-8DA5-06DC3A45A007}" type="pres">
      <dgm:prSet presAssocID="{F7DE7E35-D229-424E-93A4-0EC7770C067C}" presName="horz1" presStyleCnt="0"/>
      <dgm:spPr/>
    </dgm:pt>
    <dgm:pt modelId="{71331674-4829-47E9-993F-1C089E37B988}" type="pres">
      <dgm:prSet presAssocID="{F7DE7E35-D229-424E-93A4-0EC7770C067C}" presName="tx1" presStyleLbl="revTx" presStyleIdx="0" presStyleCnt="5"/>
      <dgm:spPr/>
      <dgm:t>
        <a:bodyPr/>
        <a:lstStyle/>
        <a:p>
          <a:endParaRPr lang="en-US"/>
        </a:p>
      </dgm:t>
    </dgm:pt>
    <dgm:pt modelId="{2A08E02A-C758-4A85-BBD0-C8BADDA6D0D7}" type="pres">
      <dgm:prSet presAssocID="{F7DE7E35-D229-424E-93A4-0EC7770C067C}" presName="vert1" presStyleCnt="0"/>
      <dgm:spPr/>
    </dgm:pt>
    <dgm:pt modelId="{C8E41EDF-5BD7-4CDB-BFB5-AE7A5BF66A60}" type="pres">
      <dgm:prSet presAssocID="{6EE97866-6E92-4E94-B59B-18C12CF5C10C}" presName="thickLine" presStyleLbl="alignNode1" presStyleIdx="1" presStyleCnt="5"/>
      <dgm:spPr/>
    </dgm:pt>
    <dgm:pt modelId="{25358030-CB47-44E6-99EE-15D94F0E8139}" type="pres">
      <dgm:prSet presAssocID="{6EE97866-6E92-4E94-B59B-18C12CF5C10C}" presName="horz1" presStyleCnt="0"/>
      <dgm:spPr/>
    </dgm:pt>
    <dgm:pt modelId="{7F28AC87-524E-4CD9-A96F-7E3A936469E6}" type="pres">
      <dgm:prSet presAssocID="{6EE97866-6E92-4E94-B59B-18C12CF5C10C}" presName="tx1" presStyleLbl="revTx" presStyleIdx="1" presStyleCnt="5"/>
      <dgm:spPr/>
      <dgm:t>
        <a:bodyPr/>
        <a:lstStyle/>
        <a:p>
          <a:endParaRPr lang="en-US"/>
        </a:p>
      </dgm:t>
    </dgm:pt>
    <dgm:pt modelId="{C7E0A21E-6AF2-43B6-97A3-F181446A012F}" type="pres">
      <dgm:prSet presAssocID="{6EE97866-6E92-4E94-B59B-18C12CF5C10C}" presName="vert1" presStyleCnt="0"/>
      <dgm:spPr/>
    </dgm:pt>
    <dgm:pt modelId="{9CE74F4F-3AB4-4B37-B5DF-ED2453A4E582}" type="pres">
      <dgm:prSet presAssocID="{0F40B7F7-51AD-4CCF-AABF-5EF02AB498DF}" presName="thickLine" presStyleLbl="alignNode1" presStyleIdx="2" presStyleCnt="5"/>
      <dgm:spPr/>
    </dgm:pt>
    <dgm:pt modelId="{89C080FA-75E0-415B-9C54-9A1427A45877}" type="pres">
      <dgm:prSet presAssocID="{0F40B7F7-51AD-4CCF-AABF-5EF02AB498DF}" presName="horz1" presStyleCnt="0"/>
      <dgm:spPr/>
    </dgm:pt>
    <dgm:pt modelId="{CFB832DD-2098-4484-9124-91A3EC360B6F}" type="pres">
      <dgm:prSet presAssocID="{0F40B7F7-51AD-4CCF-AABF-5EF02AB498DF}" presName="tx1" presStyleLbl="revTx" presStyleIdx="2" presStyleCnt="5"/>
      <dgm:spPr/>
      <dgm:t>
        <a:bodyPr/>
        <a:lstStyle/>
        <a:p>
          <a:endParaRPr lang="en-US"/>
        </a:p>
      </dgm:t>
    </dgm:pt>
    <dgm:pt modelId="{69F11870-7F8F-4128-A5AF-E4769E830695}" type="pres">
      <dgm:prSet presAssocID="{0F40B7F7-51AD-4CCF-AABF-5EF02AB498DF}" presName="vert1" presStyleCnt="0"/>
      <dgm:spPr/>
    </dgm:pt>
    <dgm:pt modelId="{045A5FCB-775F-47FD-8A27-C26B62A0246D}" type="pres">
      <dgm:prSet presAssocID="{40874E66-6B5A-4E73-8478-439504F01BFF}" presName="thickLine" presStyleLbl="alignNode1" presStyleIdx="3" presStyleCnt="5"/>
      <dgm:spPr/>
    </dgm:pt>
    <dgm:pt modelId="{4508349B-6B08-4C6D-9EBC-8895FEF905BA}" type="pres">
      <dgm:prSet presAssocID="{40874E66-6B5A-4E73-8478-439504F01BFF}" presName="horz1" presStyleCnt="0"/>
      <dgm:spPr/>
    </dgm:pt>
    <dgm:pt modelId="{CA97CCF8-E8C9-4926-B98D-E1B9E9452D81}" type="pres">
      <dgm:prSet presAssocID="{40874E66-6B5A-4E73-8478-439504F01BFF}" presName="tx1" presStyleLbl="revTx" presStyleIdx="3" presStyleCnt="5"/>
      <dgm:spPr/>
      <dgm:t>
        <a:bodyPr/>
        <a:lstStyle/>
        <a:p>
          <a:endParaRPr lang="en-US"/>
        </a:p>
      </dgm:t>
    </dgm:pt>
    <dgm:pt modelId="{CE3D5966-E5E0-4CFA-9D6C-E68C08AD5B4B}" type="pres">
      <dgm:prSet presAssocID="{40874E66-6B5A-4E73-8478-439504F01BFF}" presName="vert1" presStyleCnt="0"/>
      <dgm:spPr/>
    </dgm:pt>
    <dgm:pt modelId="{2FCA423D-1F38-4ADF-BE01-B40ED90F91E2}" type="pres">
      <dgm:prSet presAssocID="{D3246656-1F69-46B3-BA64-C8DA0293AEE7}" presName="thickLine" presStyleLbl="alignNode1" presStyleIdx="4" presStyleCnt="5"/>
      <dgm:spPr/>
    </dgm:pt>
    <dgm:pt modelId="{54E9B170-182B-4EA4-915C-4ECEEC5A62A8}" type="pres">
      <dgm:prSet presAssocID="{D3246656-1F69-46B3-BA64-C8DA0293AEE7}" presName="horz1" presStyleCnt="0"/>
      <dgm:spPr/>
    </dgm:pt>
    <dgm:pt modelId="{C9417064-9962-4F2D-B5A5-AA9D39B5A9EE}" type="pres">
      <dgm:prSet presAssocID="{D3246656-1F69-46B3-BA64-C8DA0293AEE7}" presName="tx1" presStyleLbl="revTx" presStyleIdx="4" presStyleCnt="5"/>
      <dgm:spPr/>
      <dgm:t>
        <a:bodyPr/>
        <a:lstStyle/>
        <a:p>
          <a:endParaRPr lang="en-US"/>
        </a:p>
      </dgm:t>
    </dgm:pt>
    <dgm:pt modelId="{9E270AC2-3DD6-46AD-81D0-1D316AA7C669}" type="pres">
      <dgm:prSet presAssocID="{D3246656-1F69-46B3-BA64-C8DA0293AEE7}" presName="vert1" presStyleCnt="0"/>
      <dgm:spPr/>
    </dgm:pt>
  </dgm:ptLst>
  <dgm:cxnLst>
    <dgm:cxn modelId="{0FD56C81-E83B-417C-9FE7-8FD11DD85C60}" srcId="{276B962C-42B4-4DB9-B3AB-67DF628BE7AB}" destId="{0F40B7F7-51AD-4CCF-AABF-5EF02AB498DF}" srcOrd="2" destOrd="0" parTransId="{0C151E1D-2F77-4067-95AB-ADD77DF60958}" sibTransId="{B75E9A67-6289-42BD-88E0-836CCFE8AC86}"/>
    <dgm:cxn modelId="{BEFE3E9E-4B14-461B-BB36-38EBD3EF038F}" type="presOf" srcId="{0F40B7F7-51AD-4CCF-AABF-5EF02AB498DF}" destId="{CFB832DD-2098-4484-9124-91A3EC360B6F}" srcOrd="0" destOrd="0" presId="urn:microsoft.com/office/officeart/2008/layout/LinedList"/>
    <dgm:cxn modelId="{A41ABA02-44A3-4E2F-BFDF-367205654301}" type="presOf" srcId="{6EE97866-6E92-4E94-B59B-18C12CF5C10C}" destId="{7F28AC87-524E-4CD9-A96F-7E3A936469E6}" srcOrd="0" destOrd="0" presId="urn:microsoft.com/office/officeart/2008/layout/LinedList"/>
    <dgm:cxn modelId="{6054FE13-BF59-4F2D-99CA-34ACAC934C5D}" srcId="{276B962C-42B4-4DB9-B3AB-67DF628BE7AB}" destId="{D3246656-1F69-46B3-BA64-C8DA0293AEE7}" srcOrd="4" destOrd="0" parTransId="{0257E183-BF96-4AD0-BE80-6D6865B88DC1}" sibTransId="{F1FBE406-EB15-4F42-B3EF-0C1A7E271228}"/>
    <dgm:cxn modelId="{07483243-87C1-48F9-B0F9-237C565D0CB4}" srcId="{276B962C-42B4-4DB9-B3AB-67DF628BE7AB}" destId="{6EE97866-6E92-4E94-B59B-18C12CF5C10C}" srcOrd="1" destOrd="0" parTransId="{3978321F-C7EF-483C-A503-5623F91F6AFD}" sibTransId="{985F45B1-148A-443A-B1D8-9E8114D2BCF1}"/>
    <dgm:cxn modelId="{9AB552B8-FB3E-4C07-9967-728A94E9CF2F}" type="presOf" srcId="{40874E66-6B5A-4E73-8478-439504F01BFF}" destId="{CA97CCF8-E8C9-4926-B98D-E1B9E9452D81}" srcOrd="0" destOrd="0" presId="urn:microsoft.com/office/officeart/2008/layout/LinedList"/>
    <dgm:cxn modelId="{BB4592CF-4910-4B7B-8675-09739CFCAA63}" type="presOf" srcId="{F7DE7E35-D229-424E-93A4-0EC7770C067C}" destId="{71331674-4829-47E9-993F-1C089E37B988}" srcOrd="0" destOrd="0" presId="urn:microsoft.com/office/officeart/2008/layout/LinedList"/>
    <dgm:cxn modelId="{8962C890-DCB2-40C4-9120-2B4778DDF1E7}" srcId="{276B962C-42B4-4DB9-B3AB-67DF628BE7AB}" destId="{40874E66-6B5A-4E73-8478-439504F01BFF}" srcOrd="3" destOrd="0" parTransId="{B701820A-5E78-42A4-8FC1-F9A3666800FB}" sibTransId="{6537AB99-2EF7-4DA4-87EF-49AC4539D956}"/>
    <dgm:cxn modelId="{D0A17F39-884F-4CB0-911C-AC61800DBDD5}" type="presOf" srcId="{D3246656-1F69-46B3-BA64-C8DA0293AEE7}" destId="{C9417064-9962-4F2D-B5A5-AA9D39B5A9EE}" srcOrd="0" destOrd="0" presId="urn:microsoft.com/office/officeart/2008/layout/LinedList"/>
    <dgm:cxn modelId="{DC166189-971E-417B-9C5F-E93DBA3D4F2F}" type="presOf" srcId="{276B962C-42B4-4DB9-B3AB-67DF628BE7AB}" destId="{C5AFFAEC-4BC7-40F9-BA51-AAEFCEB61653}" srcOrd="0" destOrd="0" presId="urn:microsoft.com/office/officeart/2008/layout/LinedList"/>
    <dgm:cxn modelId="{537D9E5A-FC4E-433A-B394-3C8E81ECD4EB}" srcId="{276B962C-42B4-4DB9-B3AB-67DF628BE7AB}" destId="{F7DE7E35-D229-424E-93A4-0EC7770C067C}" srcOrd="0" destOrd="0" parTransId="{1CF6D1C4-AE93-4DCE-9DDE-427E6600D739}" sibTransId="{95E47BCF-5D63-464C-B4D4-F69FBC5C98C3}"/>
    <dgm:cxn modelId="{4C1CA296-3742-42DE-A0E7-4A413A0D3F60}" type="presParOf" srcId="{C5AFFAEC-4BC7-40F9-BA51-AAEFCEB61653}" destId="{90A4CDC3-35EC-401C-A492-D69DACF670C3}" srcOrd="0" destOrd="0" presId="urn:microsoft.com/office/officeart/2008/layout/LinedList"/>
    <dgm:cxn modelId="{4AD12EFD-4469-4701-82C6-AD8E2B8DC6A7}" type="presParOf" srcId="{C5AFFAEC-4BC7-40F9-BA51-AAEFCEB61653}" destId="{6E53DCC7-4FF9-47EB-8DA5-06DC3A45A007}" srcOrd="1" destOrd="0" presId="urn:microsoft.com/office/officeart/2008/layout/LinedList"/>
    <dgm:cxn modelId="{A3CF9093-58A2-4C7D-B44A-08AEC98F89F6}" type="presParOf" srcId="{6E53DCC7-4FF9-47EB-8DA5-06DC3A45A007}" destId="{71331674-4829-47E9-993F-1C089E37B988}" srcOrd="0" destOrd="0" presId="urn:microsoft.com/office/officeart/2008/layout/LinedList"/>
    <dgm:cxn modelId="{89DFD2BE-9C55-49E4-842B-F90AA1CCB683}" type="presParOf" srcId="{6E53DCC7-4FF9-47EB-8DA5-06DC3A45A007}" destId="{2A08E02A-C758-4A85-BBD0-C8BADDA6D0D7}" srcOrd="1" destOrd="0" presId="urn:microsoft.com/office/officeart/2008/layout/LinedList"/>
    <dgm:cxn modelId="{2AC6E3C8-697A-4D19-B44B-23D41FF3D65E}" type="presParOf" srcId="{C5AFFAEC-4BC7-40F9-BA51-AAEFCEB61653}" destId="{C8E41EDF-5BD7-4CDB-BFB5-AE7A5BF66A60}" srcOrd="2" destOrd="0" presId="urn:microsoft.com/office/officeart/2008/layout/LinedList"/>
    <dgm:cxn modelId="{BA2B4C59-486D-42B0-963F-55E9EC5E94D0}" type="presParOf" srcId="{C5AFFAEC-4BC7-40F9-BA51-AAEFCEB61653}" destId="{25358030-CB47-44E6-99EE-15D94F0E8139}" srcOrd="3" destOrd="0" presId="urn:microsoft.com/office/officeart/2008/layout/LinedList"/>
    <dgm:cxn modelId="{29BA2FB7-87C1-4468-BABB-09492A1DB9F4}" type="presParOf" srcId="{25358030-CB47-44E6-99EE-15D94F0E8139}" destId="{7F28AC87-524E-4CD9-A96F-7E3A936469E6}" srcOrd="0" destOrd="0" presId="urn:microsoft.com/office/officeart/2008/layout/LinedList"/>
    <dgm:cxn modelId="{6E18A64E-C66D-404D-B5A5-E395BCE2A83A}" type="presParOf" srcId="{25358030-CB47-44E6-99EE-15D94F0E8139}" destId="{C7E0A21E-6AF2-43B6-97A3-F181446A012F}" srcOrd="1" destOrd="0" presId="urn:microsoft.com/office/officeart/2008/layout/LinedList"/>
    <dgm:cxn modelId="{93699078-3567-44AC-B9CE-7093FA689243}" type="presParOf" srcId="{C5AFFAEC-4BC7-40F9-BA51-AAEFCEB61653}" destId="{9CE74F4F-3AB4-4B37-B5DF-ED2453A4E582}" srcOrd="4" destOrd="0" presId="urn:microsoft.com/office/officeart/2008/layout/LinedList"/>
    <dgm:cxn modelId="{0B9DD9CC-3E66-4259-8D44-49416868C880}" type="presParOf" srcId="{C5AFFAEC-4BC7-40F9-BA51-AAEFCEB61653}" destId="{89C080FA-75E0-415B-9C54-9A1427A45877}" srcOrd="5" destOrd="0" presId="urn:microsoft.com/office/officeart/2008/layout/LinedList"/>
    <dgm:cxn modelId="{2D136209-3780-4A07-A70A-5D2CE2A86865}" type="presParOf" srcId="{89C080FA-75E0-415B-9C54-9A1427A45877}" destId="{CFB832DD-2098-4484-9124-91A3EC360B6F}" srcOrd="0" destOrd="0" presId="urn:microsoft.com/office/officeart/2008/layout/LinedList"/>
    <dgm:cxn modelId="{55F49585-5803-4DDE-BB0C-6E9C2119AA40}" type="presParOf" srcId="{89C080FA-75E0-415B-9C54-9A1427A45877}" destId="{69F11870-7F8F-4128-A5AF-E4769E830695}" srcOrd="1" destOrd="0" presId="urn:microsoft.com/office/officeart/2008/layout/LinedList"/>
    <dgm:cxn modelId="{5779382F-35BC-4019-8822-A48FBC2AE01D}" type="presParOf" srcId="{C5AFFAEC-4BC7-40F9-BA51-AAEFCEB61653}" destId="{045A5FCB-775F-47FD-8A27-C26B62A0246D}" srcOrd="6" destOrd="0" presId="urn:microsoft.com/office/officeart/2008/layout/LinedList"/>
    <dgm:cxn modelId="{FA581785-1E3D-409D-AA58-D2FFF7EEFA5B}" type="presParOf" srcId="{C5AFFAEC-4BC7-40F9-BA51-AAEFCEB61653}" destId="{4508349B-6B08-4C6D-9EBC-8895FEF905BA}" srcOrd="7" destOrd="0" presId="urn:microsoft.com/office/officeart/2008/layout/LinedList"/>
    <dgm:cxn modelId="{40E72DBF-957B-45B7-AC26-8EC3E9E14CFD}" type="presParOf" srcId="{4508349B-6B08-4C6D-9EBC-8895FEF905BA}" destId="{CA97CCF8-E8C9-4926-B98D-E1B9E9452D81}" srcOrd="0" destOrd="0" presId="urn:microsoft.com/office/officeart/2008/layout/LinedList"/>
    <dgm:cxn modelId="{3AB6CEA3-0FB8-4028-B219-F5D52690DD0D}" type="presParOf" srcId="{4508349B-6B08-4C6D-9EBC-8895FEF905BA}" destId="{CE3D5966-E5E0-4CFA-9D6C-E68C08AD5B4B}" srcOrd="1" destOrd="0" presId="urn:microsoft.com/office/officeart/2008/layout/LinedList"/>
    <dgm:cxn modelId="{DB7161E5-106D-4342-A318-8A735A7138A9}" type="presParOf" srcId="{C5AFFAEC-4BC7-40F9-BA51-AAEFCEB61653}" destId="{2FCA423D-1F38-4ADF-BE01-B40ED90F91E2}" srcOrd="8" destOrd="0" presId="urn:microsoft.com/office/officeart/2008/layout/LinedList"/>
    <dgm:cxn modelId="{35FF2957-B48E-4E7F-A728-7478A216363B}" type="presParOf" srcId="{C5AFFAEC-4BC7-40F9-BA51-AAEFCEB61653}" destId="{54E9B170-182B-4EA4-915C-4ECEEC5A62A8}" srcOrd="9" destOrd="0" presId="urn:microsoft.com/office/officeart/2008/layout/LinedList"/>
    <dgm:cxn modelId="{1DA6E1F1-EFB8-46BA-8524-6F115E60D97C}" type="presParOf" srcId="{54E9B170-182B-4EA4-915C-4ECEEC5A62A8}" destId="{C9417064-9962-4F2D-B5A5-AA9D39B5A9EE}" srcOrd="0" destOrd="0" presId="urn:microsoft.com/office/officeart/2008/layout/LinedList"/>
    <dgm:cxn modelId="{CEB2FDD2-B799-4377-AE06-84D68A1A668B}" type="presParOf" srcId="{54E9B170-182B-4EA4-915C-4ECEEC5A62A8}" destId="{9E270AC2-3DD6-46AD-81D0-1D316AA7C66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967A40A-6B56-4E9C-85A1-913E2AB82A2F}" type="doc">
      <dgm:prSet loTypeId="urn:microsoft.com/office/officeart/2005/8/layout/vList3" loCatId="picture" qsTypeId="urn:microsoft.com/office/officeart/2005/8/quickstyle/simple1" qsCatId="simple" csTypeId="urn:microsoft.com/office/officeart/2005/8/colors/accent1_1" csCatId="accent1" phldr="1"/>
      <dgm:spPr/>
      <dgm:t>
        <a:bodyPr/>
        <a:lstStyle/>
        <a:p>
          <a:endParaRPr lang="en-US"/>
        </a:p>
      </dgm:t>
    </dgm:pt>
    <dgm:pt modelId="{30EBFDD6-9496-4D7D-9DAC-E62D52FCD45B}">
      <dgm:prSet phldrT="[Text]"/>
      <dgm:spPr>
        <a:noFill/>
      </dgm:spPr>
      <dgm:t>
        <a:bodyPr/>
        <a:lstStyle/>
        <a:p>
          <a:r>
            <a:rPr lang="en-US"/>
            <a:t>Clear Whiteboard</a:t>
          </a:r>
          <a:endParaRPr lang="en-US" dirty="0"/>
        </a:p>
      </dgm:t>
      <dgm:extLst/>
    </dgm:pt>
    <dgm:pt modelId="{634F05AC-77DE-4973-8E27-FFAB6649E036}" type="parTrans" cxnId="{BBC47650-F272-46B0-A7BF-AF4A82E5FDD2}">
      <dgm:prSet/>
      <dgm:spPr/>
      <dgm:t>
        <a:bodyPr/>
        <a:lstStyle/>
        <a:p>
          <a:endParaRPr lang="en-US"/>
        </a:p>
      </dgm:t>
    </dgm:pt>
    <dgm:pt modelId="{181E3606-1F4B-470A-B6BD-F6DA18A3C51E}" type="sibTrans" cxnId="{BBC47650-F272-46B0-A7BF-AF4A82E5FDD2}">
      <dgm:prSet/>
      <dgm:spPr/>
      <dgm:t>
        <a:bodyPr/>
        <a:lstStyle/>
        <a:p>
          <a:endParaRPr lang="en-US"/>
        </a:p>
      </dgm:t>
    </dgm:pt>
    <dgm:pt modelId="{C4B193AE-1F24-4E83-8980-8FA240ADF319}">
      <dgm:prSet phldrT="[Text]"/>
      <dgm:spPr/>
      <dgm:t>
        <a:bodyPr/>
        <a:lstStyle/>
        <a:p>
          <a:r>
            <a:rPr lang="en-US"/>
            <a:t>Select, Move, and Resize Objects</a:t>
          </a:r>
          <a:endParaRPr lang="en-US" dirty="0"/>
        </a:p>
      </dgm:t>
      <dgm:extLst/>
    </dgm:pt>
    <dgm:pt modelId="{71DD27EB-BA27-4D5F-9C54-3E0CBAB5DBCD}" type="parTrans" cxnId="{A04988A0-45A3-45C1-82EB-1B5395ACD54E}">
      <dgm:prSet/>
      <dgm:spPr/>
      <dgm:t>
        <a:bodyPr/>
        <a:lstStyle/>
        <a:p>
          <a:endParaRPr lang="en-US"/>
        </a:p>
      </dgm:t>
    </dgm:pt>
    <dgm:pt modelId="{A85B42B6-2ACC-42E2-A533-FA4E5929C66F}" type="sibTrans" cxnId="{A04988A0-45A3-45C1-82EB-1B5395ACD54E}">
      <dgm:prSet/>
      <dgm:spPr/>
      <dgm:t>
        <a:bodyPr/>
        <a:lstStyle/>
        <a:p>
          <a:endParaRPr lang="en-US"/>
        </a:p>
      </dgm:t>
    </dgm:pt>
    <dgm:pt modelId="{F45C02BA-3AFE-40BE-835E-AC5C7C32690D}" type="pres">
      <dgm:prSet presAssocID="{D967A40A-6B56-4E9C-85A1-913E2AB82A2F}" presName="linearFlow" presStyleCnt="0">
        <dgm:presLayoutVars>
          <dgm:dir/>
          <dgm:resizeHandles val="exact"/>
        </dgm:presLayoutVars>
      </dgm:prSet>
      <dgm:spPr/>
      <dgm:t>
        <a:bodyPr/>
        <a:lstStyle/>
        <a:p>
          <a:endParaRPr lang="en-US"/>
        </a:p>
      </dgm:t>
    </dgm:pt>
    <dgm:pt modelId="{F493D08A-3BF9-4941-96EA-683E92D9A599}" type="pres">
      <dgm:prSet presAssocID="{30EBFDD6-9496-4D7D-9DAC-E62D52FCD45B}" presName="composite" presStyleCnt="0"/>
      <dgm:spPr/>
    </dgm:pt>
    <dgm:pt modelId="{D395C596-D703-45A0-A293-1999C5E9C379}" type="pres">
      <dgm:prSet presAssocID="{30EBFDD6-9496-4D7D-9DAC-E62D52FCD45B}" presName="imgShp" presStyleLbl="fgImgPlace1" presStyleIdx="0" presStyleCnt="2" custScaleX="44939" custScaleY="44939"/>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clear whiteboard icon"/>
        </a:ext>
      </dgm:extLst>
    </dgm:pt>
    <dgm:pt modelId="{E66692C7-4B5F-4E84-BAF4-C27E14E47622}" type="pres">
      <dgm:prSet presAssocID="{30EBFDD6-9496-4D7D-9DAC-E62D52FCD45B}" presName="txShp" presStyleLbl="node1" presStyleIdx="0" presStyleCnt="2">
        <dgm:presLayoutVars>
          <dgm:bulletEnabled val="1"/>
        </dgm:presLayoutVars>
      </dgm:prSet>
      <dgm:spPr/>
      <dgm:t>
        <a:bodyPr/>
        <a:lstStyle/>
        <a:p>
          <a:endParaRPr lang="en-US"/>
        </a:p>
      </dgm:t>
    </dgm:pt>
    <dgm:pt modelId="{9CA7ECC3-277C-487F-9B61-8257956EDA30}" type="pres">
      <dgm:prSet presAssocID="{181E3606-1F4B-470A-B6BD-F6DA18A3C51E}" presName="spacing" presStyleCnt="0"/>
      <dgm:spPr/>
    </dgm:pt>
    <dgm:pt modelId="{A373F1F3-1E4A-4BF4-A98E-046884CB1C37}" type="pres">
      <dgm:prSet presAssocID="{C4B193AE-1F24-4E83-8980-8FA240ADF319}" presName="composite" presStyleCnt="0"/>
      <dgm:spPr/>
    </dgm:pt>
    <dgm:pt modelId="{A7FFE279-1AAC-44FB-870E-73CDAB3C3366}" type="pres">
      <dgm:prSet presAssocID="{C4B193AE-1F24-4E83-8980-8FA240ADF319}" presName="imgShp" presStyleLbl="fgImgPlace1" presStyleIdx="1" presStyleCnt="2" custScaleX="44939" custScaleY="44939"/>
      <dgm:spPr>
        <a:blipFill rotWithShape="1">
          <a:blip xmlns:r="http://schemas.openxmlformats.org/officeDocument/2006/relationships" r:embed="rId2"/>
          <a:stretch>
            <a:fillRect/>
          </a:stretch>
        </a:blipFill>
      </dgm:spPr>
      <dgm:extLst>
        <a:ext uri="{E40237B7-FDA0-4F09-8148-C483321AD2D9}">
          <dgm14:cNvPr xmlns:dgm14="http://schemas.microsoft.com/office/drawing/2010/diagram" id="0" name="" descr="select, move and resize objects icon"/>
        </a:ext>
      </dgm:extLst>
    </dgm:pt>
    <dgm:pt modelId="{C3C35E65-87A4-4FB3-96A7-437608D5E69C}" type="pres">
      <dgm:prSet presAssocID="{C4B193AE-1F24-4E83-8980-8FA240ADF319}" presName="txShp" presStyleLbl="node1" presStyleIdx="1" presStyleCnt="2">
        <dgm:presLayoutVars>
          <dgm:bulletEnabled val="1"/>
        </dgm:presLayoutVars>
      </dgm:prSet>
      <dgm:spPr/>
      <dgm:t>
        <a:bodyPr/>
        <a:lstStyle/>
        <a:p>
          <a:endParaRPr lang="en-US"/>
        </a:p>
      </dgm:t>
    </dgm:pt>
  </dgm:ptLst>
  <dgm:cxnLst>
    <dgm:cxn modelId="{8CA13A4E-F9A9-4874-9D52-D50FBABB9B1A}" type="presOf" srcId="{30EBFDD6-9496-4D7D-9DAC-E62D52FCD45B}" destId="{E66692C7-4B5F-4E84-BAF4-C27E14E47622}" srcOrd="0" destOrd="0" presId="urn:microsoft.com/office/officeart/2005/8/layout/vList3"/>
    <dgm:cxn modelId="{A04988A0-45A3-45C1-82EB-1B5395ACD54E}" srcId="{D967A40A-6B56-4E9C-85A1-913E2AB82A2F}" destId="{C4B193AE-1F24-4E83-8980-8FA240ADF319}" srcOrd="1" destOrd="0" parTransId="{71DD27EB-BA27-4D5F-9C54-3E0CBAB5DBCD}" sibTransId="{A85B42B6-2ACC-42E2-A533-FA4E5929C66F}"/>
    <dgm:cxn modelId="{BBC47650-F272-46B0-A7BF-AF4A82E5FDD2}" srcId="{D967A40A-6B56-4E9C-85A1-913E2AB82A2F}" destId="{30EBFDD6-9496-4D7D-9DAC-E62D52FCD45B}" srcOrd="0" destOrd="0" parTransId="{634F05AC-77DE-4973-8E27-FFAB6649E036}" sibTransId="{181E3606-1F4B-470A-B6BD-F6DA18A3C51E}"/>
    <dgm:cxn modelId="{64697681-4F61-4CCA-99F6-8095E2BDDFB7}" type="presOf" srcId="{D967A40A-6B56-4E9C-85A1-913E2AB82A2F}" destId="{F45C02BA-3AFE-40BE-835E-AC5C7C32690D}" srcOrd="0" destOrd="0" presId="urn:microsoft.com/office/officeart/2005/8/layout/vList3"/>
    <dgm:cxn modelId="{29B744BD-43F6-4C25-AB65-88F5E1AC81F3}" type="presOf" srcId="{C4B193AE-1F24-4E83-8980-8FA240ADF319}" destId="{C3C35E65-87A4-4FB3-96A7-437608D5E69C}" srcOrd="0" destOrd="0" presId="urn:microsoft.com/office/officeart/2005/8/layout/vList3"/>
    <dgm:cxn modelId="{080937A9-0A60-40AC-B875-12EDB6DDC70C}" type="presParOf" srcId="{F45C02BA-3AFE-40BE-835E-AC5C7C32690D}" destId="{F493D08A-3BF9-4941-96EA-683E92D9A599}" srcOrd="0" destOrd="0" presId="urn:microsoft.com/office/officeart/2005/8/layout/vList3"/>
    <dgm:cxn modelId="{D73E432E-C4B1-41DD-9A41-475C382C622B}" type="presParOf" srcId="{F493D08A-3BF9-4941-96EA-683E92D9A599}" destId="{D395C596-D703-45A0-A293-1999C5E9C379}" srcOrd="0" destOrd="0" presId="urn:microsoft.com/office/officeart/2005/8/layout/vList3"/>
    <dgm:cxn modelId="{7975BC6E-22EC-4752-B941-91F4B0058607}" type="presParOf" srcId="{F493D08A-3BF9-4941-96EA-683E92D9A599}" destId="{E66692C7-4B5F-4E84-BAF4-C27E14E47622}" srcOrd="1" destOrd="0" presId="urn:microsoft.com/office/officeart/2005/8/layout/vList3"/>
    <dgm:cxn modelId="{2F52439F-9D6E-4198-9BA4-3D25EC5A49A2}" type="presParOf" srcId="{F45C02BA-3AFE-40BE-835E-AC5C7C32690D}" destId="{9CA7ECC3-277C-487F-9B61-8257956EDA30}" srcOrd="1" destOrd="0" presId="urn:microsoft.com/office/officeart/2005/8/layout/vList3"/>
    <dgm:cxn modelId="{508DB008-FADE-466F-9CDB-16C0442DC5A7}" type="presParOf" srcId="{F45C02BA-3AFE-40BE-835E-AC5C7C32690D}" destId="{A373F1F3-1E4A-4BF4-A98E-046884CB1C37}" srcOrd="2" destOrd="0" presId="urn:microsoft.com/office/officeart/2005/8/layout/vList3"/>
    <dgm:cxn modelId="{3C02E0ED-5DC6-46E4-B7F7-ED9093CAA560}" type="presParOf" srcId="{A373F1F3-1E4A-4BF4-A98E-046884CB1C37}" destId="{A7FFE279-1AAC-44FB-870E-73CDAB3C3366}" srcOrd="0" destOrd="0" presId="urn:microsoft.com/office/officeart/2005/8/layout/vList3"/>
    <dgm:cxn modelId="{D302392A-4EE2-4F83-AB69-49A5984B35D9}" type="presParOf" srcId="{A373F1F3-1E4A-4BF4-A98E-046884CB1C37}" destId="{C3C35E65-87A4-4FB3-96A7-437608D5E69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D2BBA37-67BD-4755-828C-95E35DD72675}"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5489DC0B-0891-4117-A929-0D58F0EBF43B}">
      <dgm:prSet phldrT="[Text]"/>
      <dgm:spPr>
        <a:solidFill>
          <a:schemeClr val="accent1">
            <a:tint val="50000"/>
            <a:hueOff val="0"/>
            <a:satOff val="0"/>
            <a:lumOff val="0"/>
            <a:alpha val="0"/>
          </a:schemeClr>
        </a:solidFill>
      </dgm:spPr>
      <dgm:t>
        <a:bodyPr/>
        <a:lstStyle/>
        <a:p>
          <a:r>
            <a:rPr lang="en-US" dirty="0"/>
            <a:t> </a:t>
          </a:r>
        </a:p>
      </dgm:t>
    </dgm:pt>
    <dgm:pt modelId="{06F42BF4-A952-4763-B9ED-AA0948C45ED6}" type="parTrans" cxnId="{D2CD41EB-AD6A-471D-8495-7916543E10F6}">
      <dgm:prSet/>
      <dgm:spPr/>
      <dgm:t>
        <a:bodyPr/>
        <a:lstStyle/>
        <a:p>
          <a:endParaRPr lang="en-US"/>
        </a:p>
      </dgm:t>
    </dgm:pt>
    <dgm:pt modelId="{710892A1-A648-4556-BB90-56CFB01EA61C}" type="sibTrans" cxnId="{D2CD41EB-AD6A-471D-8495-7916543E10F6}">
      <dgm:prSet/>
      <dgm:spPr/>
      <dgm:t>
        <a:bodyPr/>
        <a:lstStyle/>
        <a:p>
          <a:endParaRPr lang="en-US"/>
        </a:p>
      </dgm:t>
    </dgm:pt>
    <dgm:pt modelId="{526C3D1A-3F13-49C4-9B41-996FB194E81D}">
      <dgm:prSet phldrT="[Text]"/>
      <dgm:spPr>
        <a:solidFill>
          <a:schemeClr val="accent1">
            <a:tint val="50000"/>
            <a:hueOff val="0"/>
            <a:satOff val="0"/>
            <a:lumOff val="0"/>
            <a:alpha val="0"/>
          </a:schemeClr>
        </a:solidFill>
      </dgm:spPr>
      <dgm:t>
        <a:bodyPr/>
        <a:lstStyle/>
        <a:p>
          <a:endParaRPr lang="en-US"/>
        </a:p>
      </dgm:t>
    </dgm:pt>
    <dgm:pt modelId="{D3E661CE-B47B-4771-A066-2A3BB10E462F}" type="parTrans" cxnId="{5DA9AC17-C67B-4B5F-8AB7-EF82C908716D}">
      <dgm:prSet/>
      <dgm:spPr/>
      <dgm:t>
        <a:bodyPr/>
        <a:lstStyle/>
        <a:p>
          <a:endParaRPr lang="en-US"/>
        </a:p>
      </dgm:t>
    </dgm:pt>
    <dgm:pt modelId="{4CEDAEAA-4DCB-4E28-9388-E458437E2502}" type="sibTrans" cxnId="{5DA9AC17-C67B-4B5F-8AB7-EF82C908716D}">
      <dgm:prSet/>
      <dgm:spPr/>
      <dgm:t>
        <a:bodyPr/>
        <a:lstStyle/>
        <a:p>
          <a:endParaRPr lang="en-US"/>
        </a:p>
      </dgm:t>
    </dgm:pt>
    <dgm:pt modelId="{F8402780-17E2-4FF7-AE50-4D619D0A19C7}">
      <dgm:prSet phldrT="[Text]"/>
      <dgm:spPr>
        <a:solidFill>
          <a:schemeClr val="accent1">
            <a:tint val="50000"/>
            <a:hueOff val="0"/>
            <a:satOff val="0"/>
            <a:lumOff val="0"/>
            <a:alpha val="0"/>
          </a:schemeClr>
        </a:solidFill>
      </dgm:spPr>
      <dgm:t>
        <a:bodyPr/>
        <a:lstStyle/>
        <a:p>
          <a:endParaRPr lang="en-US"/>
        </a:p>
      </dgm:t>
    </dgm:pt>
    <dgm:pt modelId="{92200E44-BC99-42F0-AC63-E2832A920C95}" type="parTrans" cxnId="{8704C5F6-2D87-44F4-AEC4-F26D73BF939C}">
      <dgm:prSet/>
      <dgm:spPr/>
      <dgm:t>
        <a:bodyPr/>
        <a:lstStyle/>
        <a:p>
          <a:endParaRPr lang="en-US"/>
        </a:p>
      </dgm:t>
    </dgm:pt>
    <dgm:pt modelId="{6EDCA505-11CC-4246-A0BB-1934ECE23559}" type="sibTrans" cxnId="{8704C5F6-2D87-44F4-AEC4-F26D73BF939C}">
      <dgm:prSet/>
      <dgm:spPr/>
      <dgm:t>
        <a:bodyPr/>
        <a:lstStyle/>
        <a:p>
          <a:endParaRPr lang="en-US"/>
        </a:p>
      </dgm:t>
    </dgm:pt>
    <dgm:pt modelId="{682425CD-EF02-4051-B467-FE00C007DF22}" type="pres">
      <dgm:prSet presAssocID="{5D2BBA37-67BD-4755-828C-95E35DD72675}" presName="Name0" presStyleCnt="0">
        <dgm:presLayoutVars>
          <dgm:dir/>
          <dgm:resizeHandles val="exact"/>
        </dgm:presLayoutVars>
      </dgm:prSet>
      <dgm:spPr/>
      <dgm:t>
        <a:bodyPr/>
        <a:lstStyle/>
        <a:p>
          <a:endParaRPr lang="en-US"/>
        </a:p>
      </dgm:t>
    </dgm:pt>
    <dgm:pt modelId="{827F1C21-4301-4EC5-9E70-8B646B972256}" type="pres">
      <dgm:prSet presAssocID="{5489DC0B-0891-4117-A929-0D58F0EBF43B}" presName="composite" presStyleCnt="0"/>
      <dgm:spPr/>
    </dgm:pt>
    <dgm:pt modelId="{3E0D2A2A-4ADC-4753-9678-6D40D43C0B2C}" type="pres">
      <dgm:prSet presAssocID="{5489DC0B-0891-4117-A929-0D58F0EBF43B}" presName="rect1" presStyleLbl="bgShp" presStyleIdx="0" presStyleCnt="3" custScaleX="234845" custScaleY="107029"/>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screen capture of the whiteboard tools and their options"/>
        </a:ext>
      </dgm:extLst>
    </dgm:pt>
    <dgm:pt modelId="{EB3CCFF0-5497-487D-AD2A-7D27572CDDCE}" type="pres">
      <dgm:prSet presAssocID="{5489DC0B-0891-4117-A929-0D58F0EBF43B}" presName="rect2" presStyleLbl="trBgShp" presStyleIdx="0" presStyleCnt="3">
        <dgm:presLayoutVars>
          <dgm:bulletEnabled val="1"/>
        </dgm:presLayoutVars>
      </dgm:prSet>
      <dgm:spPr/>
      <dgm:t>
        <a:bodyPr/>
        <a:lstStyle/>
        <a:p>
          <a:endParaRPr lang="en-US"/>
        </a:p>
      </dgm:t>
    </dgm:pt>
    <dgm:pt modelId="{B7FA8A17-D96C-4991-BDEB-433800FAF5C5}" type="pres">
      <dgm:prSet presAssocID="{710892A1-A648-4556-BB90-56CFB01EA61C}" presName="sibTrans" presStyleCnt="0"/>
      <dgm:spPr/>
    </dgm:pt>
    <dgm:pt modelId="{C1E1CB8B-2B77-438A-BA54-9DDA13DEF19F}" type="pres">
      <dgm:prSet presAssocID="{F8402780-17E2-4FF7-AE50-4D619D0A19C7}" presName="composite" presStyleCnt="0"/>
      <dgm:spPr/>
    </dgm:pt>
    <dgm:pt modelId="{F318F992-C467-44E3-AA25-FF404E0A6F14}" type="pres">
      <dgm:prSet presAssocID="{F8402780-17E2-4FF7-AE50-4D619D0A19C7}" presName="rect1" presStyleLbl="bgShp" presStyleIdx="1" presStyleCnt="3" custScaleX="88067"/>
      <dgm:spPr>
        <a:blipFill rotWithShape="1">
          <a:blip xmlns:r="http://schemas.openxmlformats.org/officeDocument/2006/relationships" r:embed="rId2"/>
          <a:stretch>
            <a:fillRect/>
          </a:stretch>
        </a:blipFill>
        <a:ln w="12700">
          <a:solidFill>
            <a:schemeClr val="tx1"/>
          </a:solidFill>
        </a:ln>
      </dgm:spPr>
      <dgm:extLst/>
    </dgm:pt>
    <dgm:pt modelId="{DC5F91E9-5F14-4759-B80B-F2C3B71E9CDB}" type="pres">
      <dgm:prSet presAssocID="{F8402780-17E2-4FF7-AE50-4D619D0A19C7}" presName="rect2" presStyleLbl="trBgShp" presStyleIdx="1" presStyleCnt="3">
        <dgm:presLayoutVars>
          <dgm:bulletEnabled val="1"/>
        </dgm:presLayoutVars>
      </dgm:prSet>
      <dgm:spPr/>
      <dgm:t>
        <a:bodyPr/>
        <a:lstStyle/>
        <a:p>
          <a:endParaRPr lang="en-US"/>
        </a:p>
      </dgm:t>
    </dgm:pt>
    <dgm:pt modelId="{03AD4B8B-AA68-4E79-8216-01B66B5E64BD}" type="pres">
      <dgm:prSet presAssocID="{6EDCA505-11CC-4246-A0BB-1934ECE23559}" presName="sibTrans" presStyleCnt="0"/>
      <dgm:spPr/>
    </dgm:pt>
    <dgm:pt modelId="{21639F90-4C7C-4CC4-8C9D-DF5C24820F37}" type="pres">
      <dgm:prSet presAssocID="{526C3D1A-3F13-49C4-9B41-996FB194E81D}" presName="composite" presStyleCnt="0"/>
      <dgm:spPr/>
    </dgm:pt>
    <dgm:pt modelId="{634A3B7D-3F4B-468A-ADDD-29C75829E42C}" type="pres">
      <dgm:prSet presAssocID="{526C3D1A-3F13-49C4-9B41-996FB194E81D}" presName="rect1" presStyleLbl="bgShp" presStyleIdx="2" presStyleCnt="3" custScaleX="73389"/>
      <dgm:spPr>
        <a:blipFill rotWithShape="1">
          <a:blip xmlns:r="http://schemas.openxmlformats.org/officeDocument/2006/relationships" r:embed="rId3"/>
          <a:stretch>
            <a:fillRect/>
          </a:stretch>
        </a:blipFill>
        <a:ln w="12700">
          <a:solidFill>
            <a:schemeClr val="tx1"/>
          </a:solidFill>
        </a:ln>
      </dgm:spPr>
      <dgm:extLst/>
    </dgm:pt>
    <dgm:pt modelId="{7CF85946-F3CE-4A95-A3C0-6943B63EDD85}" type="pres">
      <dgm:prSet presAssocID="{526C3D1A-3F13-49C4-9B41-996FB194E81D}" presName="rect2" presStyleLbl="trBgShp" presStyleIdx="2" presStyleCnt="3">
        <dgm:presLayoutVars>
          <dgm:bulletEnabled val="1"/>
        </dgm:presLayoutVars>
      </dgm:prSet>
      <dgm:spPr/>
      <dgm:t>
        <a:bodyPr/>
        <a:lstStyle/>
        <a:p>
          <a:endParaRPr lang="en-US"/>
        </a:p>
      </dgm:t>
    </dgm:pt>
  </dgm:ptLst>
  <dgm:cxnLst>
    <dgm:cxn modelId="{9868E812-4475-485E-AD09-EF4320CE76CD}" type="presOf" srcId="{526C3D1A-3F13-49C4-9B41-996FB194E81D}" destId="{7CF85946-F3CE-4A95-A3C0-6943B63EDD85}" srcOrd="0" destOrd="0" presId="urn:microsoft.com/office/officeart/2008/layout/BendingPictureSemiTransparentText"/>
    <dgm:cxn modelId="{F4ACB14A-B7E0-44AF-8767-D05CE96324C7}" type="presOf" srcId="{5489DC0B-0891-4117-A929-0D58F0EBF43B}" destId="{EB3CCFF0-5497-487D-AD2A-7D27572CDDCE}" srcOrd="0" destOrd="0" presId="urn:microsoft.com/office/officeart/2008/layout/BendingPictureSemiTransparentText"/>
    <dgm:cxn modelId="{5B71C0F2-4E67-4632-98F5-1A3E11555DED}" type="presOf" srcId="{F8402780-17E2-4FF7-AE50-4D619D0A19C7}" destId="{DC5F91E9-5F14-4759-B80B-F2C3B71E9CDB}" srcOrd="0" destOrd="0" presId="urn:microsoft.com/office/officeart/2008/layout/BendingPictureSemiTransparentText"/>
    <dgm:cxn modelId="{D2CD41EB-AD6A-471D-8495-7916543E10F6}" srcId="{5D2BBA37-67BD-4755-828C-95E35DD72675}" destId="{5489DC0B-0891-4117-A929-0D58F0EBF43B}" srcOrd="0" destOrd="0" parTransId="{06F42BF4-A952-4763-B9ED-AA0948C45ED6}" sibTransId="{710892A1-A648-4556-BB90-56CFB01EA61C}"/>
    <dgm:cxn modelId="{1B13710A-1827-4837-88D9-72C57F8D5866}" type="presOf" srcId="{5D2BBA37-67BD-4755-828C-95E35DD72675}" destId="{682425CD-EF02-4051-B467-FE00C007DF22}" srcOrd="0" destOrd="0" presId="urn:microsoft.com/office/officeart/2008/layout/BendingPictureSemiTransparentText"/>
    <dgm:cxn modelId="{8704C5F6-2D87-44F4-AEC4-F26D73BF939C}" srcId="{5D2BBA37-67BD-4755-828C-95E35DD72675}" destId="{F8402780-17E2-4FF7-AE50-4D619D0A19C7}" srcOrd="1" destOrd="0" parTransId="{92200E44-BC99-42F0-AC63-E2832A920C95}" sibTransId="{6EDCA505-11CC-4246-A0BB-1934ECE23559}"/>
    <dgm:cxn modelId="{5DA9AC17-C67B-4B5F-8AB7-EF82C908716D}" srcId="{5D2BBA37-67BD-4755-828C-95E35DD72675}" destId="{526C3D1A-3F13-49C4-9B41-996FB194E81D}" srcOrd="2" destOrd="0" parTransId="{D3E661CE-B47B-4771-A066-2A3BB10E462F}" sibTransId="{4CEDAEAA-4DCB-4E28-9388-E458437E2502}"/>
    <dgm:cxn modelId="{993ED031-8D77-4321-8069-3121339BBE50}" type="presParOf" srcId="{682425CD-EF02-4051-B467-FE00C007DF22}" destId="{827F1C21-4301-4EC5-9E70-8B646B972256}" srcOrd="0" destOrd="0" presId="urn:microsoft.com/office/officeart/2008/layout/BendingPictureSemiTransparentText"/>
    <dgm:cxn modelId="{B27202DE-E049-4FD1-984D-9FBF1DB90C35}" type="presParOf" srcId="{827F1C21-4301-4EC5-9E70-8B646B972256}" destId="{3E0D2A2A-4ADC-4753-9678-6D40D43C0B2C}" srcOrd="0" destOrd="0" presId="urn:microsoft.com/office/officeart/2008/layout/BendingPictureSemiTransparentText"/>
    <dgm:cxn modelId="{7D9DE060-E304-448E-97F6-4F9EF9C9B58D}" type="presParOf" srcId="{827F1C21-4301-4EC5-9E70-8B646B972256}" destId="{EB3CCFF0-5497-487D-AD2A-7D27572CDDCE}" srcOrd="1" destOrd="0" presId="urn:microsoft.com/office/officeart/2008/layout/BendingPictureSemiTransparentText"/>
    <dgm:cxn modelId="{816C0BC4-2E18-4C41-9BCF-6DA8D67D84D4}" type="presParOf" srcId="{682425CD-EF02-4051-B467-FE00C007DF22}" destId="{B7FA8A17-D96C-4991-BDEB-433800FAF5C5}" srcOrd="1" destOrd="0" presId="urn:microsoft.com/office/officeart/2008/layout/BendingPictureSemiTransparentText"/>
    <dgm:cxn modelId="{B245201F-F848-4FB5-9F1F-276DE81F1391}" type="presParOf" srcId="{682425CD-EF02-4051-B467-FE00C007DF22}" destId="{C1E1CB8B-2B77-438A-BA54-9DDA13DEF19F}" srcOrd="2" destOrd="0" presId="urn:microsoft.com/office/officeart/2008/layout/BendingPictureSemiTransparentText"/>
    <dgm:cxn modelId="{BF4C0D9F-3A4B-4BED-BCE2-555196E15BA4}" type="presParOf" srcId="{C1E1CB8B-2B77-438A-BA54-9DDA13DEF19F}" destId="{F318F992-C467-44E3-AA25-FF404E0A6F14}" srcOrd="0" destOrd="0" presId="urn:microsoft.com/office/officeart/2008/layout/BendingPictureSemiTransparentText"/>
    <dgm:cxn modelId="{AD52BD93-F19E-4761-B4CC-F357F1797DC3}" type="presParOf" srcId="{C1E1CB8B-2B77-438A-BA54-9DDA13DEF19F}" destId="{DC5F91E9-5F14-4759-B80B-F2C3B71E9CDB}" srcOrd="1" destOrd="0" presId="urn:microsoft.com/office/officeart/2008/layout/BendingPictureSemiTransparentText"/>
    <dgm:cxn modelId="{CCD224B0-12E7-4C2F-825F-39729AC2072A}" type="presParOf" srcId="{682425CD-EF02-4051-B467-FE00C007DF22}" destId="{03AD4B8B-AA68-4E79-8216-01B66B5E64BD}" srcOrd="3" destOrd="0" presId="urn:microsoft.com/office/officeart/2008/layout/BendingPictureSemiTransparentText"/>
    <dgm:cxn modelId="{D789FB6E-6547-4B9E-8055-C9AEC45CCDF6}" type="presParOf" srcId="{682425CD-EF02-4051-B467-FE00C007DF22}" destId="{21639F90-4C7C-4CC4-8C9D-DF5C24820F37}" srcOrd="4" destOrd="0" presId="urn:microsoft.com/office/officeart/2008/layout/BendingPictureSemiTransparentText"/>
    <dgm:cxn modelId="{E0AEF150-D836-43DB-B555-1C5A95F2B48D}" type="presParOf" srcId="{21639F90-4C7C-4CC4-8C9D-DF5C24820F37}" destId="{634A3B7D-3F4B-468A-ADDD-29C75829E42C}" srcOrd="0" destOrd="0" presId="urn:microsoft.com/office/officeart/2008/layout/BendingPictureSemiTransparentText"/>
    <dgm:cxn modelId="{5A48CF90-A54C-4F59-9B6A-89E896D12E68}" type="presParOf" srcId="{21639F90-4C7C-4CC4-8C9D-DF5C24820F37}" destId="{7CF85946-F3CE-4A95-A3C0-6943B63EDD8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712DBFB-2203-4B59-B1D9-B8E2857636CA}" type="doc">
      <dgm:prSet loTypeId="urn:microsoft.com/office/officeart/2005/8/layout/venn3" loCatId="relationship" qsTypeId="urn:microsoft.com/office/officeart/2005/8/quickstyle/simple1" qsCatId="simple" csTypeId="urn:microsoft.com/office/officeart/2005/8/colors/accent4_1" csCatId="accent4" phldr="1"/>
      <dgm:spPr/>
      <dgm:t>
        <a:bodyPr/>
        <a:lstStyle/>
        <a:p>
          <a:endParaRPr lang="en-US"/>
        </a:p>
      </dgm:t>
    </dgm:pt>
    <dgm:pt modelId="{B44D3F85-7B54-4147-952D-48BF3B0661B6}">
      <dgm:prSet phldrT="[Text]"/>
      <dgm:spPr>
        <a:ln>
          <a:solidFill>
            <a:schemeClr val="accent1"/>
          </a:solidFill>
        </a:ln>
      </dgm:spPr>
      <dgm:t>
        <a:bodyPr/>
        <a:lstStyle/>
        <a:p>
          <a:r>
            <a:rPr lang="en-US" dirty="0"/>
            <a:t> </a:t>
          </a:r>
        </a:p>
      </dgm:t>
      <dgm:extLst/>
    </dgm:pt>
    <dgm:pt modelId="{F8188B60-6E03-46E4-8376-C0D6054EC36D}" type="parTrans" cxnId="{0BFCAE29-2C52-4FEB-BDC9-A551E47F5D9C}">
      <dgm:prSet/>
      <dgm:spPr/>
      <dgm:t>
        <a:bodyPr/>
        <a:lstStyle/>
        <a:p>
          <a:endParaRPr lang="en-US"/>
        </a:p>
      </dgm:t>
    </dgm:pt>
    <dgm:pt modelId="{8370AB8C-BB3F-4521-9BF0-AE4972A7C3DD}" type="sibTrans" cxnId="{0BFCAE29-2C52-4FEB-BDC9-A551E47F5D9C}">
      <dgm:prSet/>
      <dgm:spPr/>
      <dgm:t>
        <a:bodyPr/>
        <a:lstStyle/>
        <a:p>
          <a:endParaRPr lang="en-US"/>
        </a:p>
      </dgm:t>
    </dgm:pt>
    <dgm:pt modelId="{A5EA2AED-8D34-4ABB-A053-770128576C28}">
      <dgm:prSet phldrT="[Text]"/>
      <dgm:spPr>
        <a:ln>
          <a:solidFill>
            <a:schemeClr val="accent1"/>
          </a:solidFill>
        </a:ln>
      </dgm:spPr>
      <dgm:t>
        <a:bodyPr/>
        <a:lstStyle/>
        <a:p>
          <a:r>
            <a:rPr lang="en-US" dirty="0"/>
            <a:t> </a:t>
          </a:r>
        </a:p>
      </dgm:t>
      <dgm:extLst/>
    </dgm:pt>
    <dgm:pt modelId="{EE26D208-3A68-40D5-AB97-00158B4CB3A8}" type="parTrans" cxnId="{9B1CC560-D04A-4B2C-9791-50D64DC5C0BA}">
      <dgm:prSet/>
      <dgm:spPr/>
      <dgm:t>
        <a:bodyPr/>
        <a:lstStyle/>
        <a:p>
          <a:endParaRPr lang="en-US"/>
        </a:p>
      </dgm:t>
    </dgm:pt>
    <dgm:pt modelId="{8025FEF8-0F9E-41F2-8200-50173282C040}" type="sibTrans" cxnId="{9B1CC560-D04A-4B2C-9791-50D64DC5C0BA}">
      <dgm:prSet/>
      <dgm:spPr/>
      <dgm:t>
        <a:bodyPr/>
        <a:lstStyle/>
        <a:p>
          <a:endParaRPr lang="en-US"/>
        </a:p>
      </dgm:t>
    </dgm:pt>
    <dgm:pt modelId="{BDC710A4-54D8-4399-A87C-8F08311B7E55}" type="pres">
      <dgm:prSet presAssocID="{6712DBFB-2203-4B59-B1D9-B8E2857636CA}" presName="Name0" presStyleCnt="0">
        <dgm:presLayoutVars>
          <dgm:dir/>
          <dgm:resizeHandles val="exact"/>
        </dgm:presLayoutVars>
      </dgm:prSet>
      <dgm:spPr/>
      <dgm:t>
        <a:bodyPr/>
        <a:lstStyle/>
        <a:p>
          <a:endParaRPr lang="en-US"/>
        </a:p>
      </dgm:t>
    </dgm:pt>
    <dgm:pt modelId="{60D143AF-68A0-4CC3-B8FB-46E82EFCD65E}" type="pres">
      <dgm:prSet presAssocID="{B44D3F85-7B54-4147-952D-48BF3B0661B6}" presName="Name5" presStyleLbl="vennNode1" presStyleIdx="0" presStyleCnt="2" custLinFactNeighborX="39448">
        <dgm:presLayoutVars>
          <dgm:bulletEnabled val="1"/>
        </dgm:presLayoutVars>
      </dgm:prSet>
      <dgm:spPr/>
      <dgm:t>
        <a:bodyPr/>
        <a:lstStyle/>
        <a:p>
          <a:endParaRPr lang="en-US"/>
        </a:p>
      </dgm:t>
    </dgm:pt>
    <dgm:pt modelId="{776266F0-7679-456C-8E72-100EFBA32D80}" type="pres">
      <dgm:prSet presAssocID="{8370AB8C-BB3F-4521-9BF0-AE4972A7C3DD}" presName="space" presStyleCnt="0"/>
      <dgm:spPr/>
    </dgm:pt>
    <dgm:pt modelId="{3D5CA914-54D7-4EE9-A1F5-C8ADF306B0C3}" type="pres">
      <dgm:prSet presAssocID="{A5EA2AED-8D34-4ABB-A053-770128576C28}" presName="Name5" presStyleLbl="vennNode1" presStyleIdx="1" presStyleCnt="2" custLinFactNeighborX="-39448">
        <dgm:presLayoutVars>
          <dgm:bulletEnabled val="1"/>
        </dgm:presLayoutVars>
      </dgm:prSet>
      <dgm:spPr/>
      <dgm:t>
        <a:bodyPr/>
        <a:lstStyle/>
        <a:p>
          <a:endParaRPr lang="en-US"/>
        </a:p>
      </dgm:t>
    </dgm:pt>
  </dgm:ptLst>
  <dgm:cxnLst>
    <dgm:cxn modelId="{97FFBB7D-14C9-41B3-8C7C-81FABBAB5D5D}" type="presOf" srcId="{A5EA2AED-8D34-4ABB-A053-770128576C28}" destId="{3D5CA914-54D7-4EE9-A1F5-C8ADF306B0C3}" srcOrd="0" destOrd="0" presId="urn:microsoft.com/office/officeart/2005/8/layout/venn3"/>
    <dgm:cxn modelId="{4F5A112F-0000-44E9-8EC0-C3476C535828}" type="presOf" srcId="{B44D3F85-7B54-4147-952D-48BF3B0661B6}" destId="{60D143AF-68A0-4CC3-B8FB-46E82EFCD65E}" srcOrd="0" destOrd="0" presId="urn:microsoft.com/office/officeart/2005/8/layout/venn3"/>
    <dgm:cxn modelId="{9B1CC560-D04A-4B2C-9791-50D64DC5C0BA}" srcId="{6712DBFB-2203-4B59-B1D9-B8E2857636CA}" destId="{A5EA2AED-8D34-4ABB-A053-770128576C28}" srcOrd="1" destOrd="0" parTransId="{EE26D208-3A68-40D5-AB97-00158B4CB3A8}" sibTransId="{8025FEF8-0F9E-41F2-8200-50173282C040}"/>
    <dgm:cxn modelId="{BA69477B-61A3-4328-99AB-40D598F3891B}" type="presOf" srcId="{6712DBFB-2203-4B59-B1D9-B8E2857636CA}" destId="{BDC710A4-54D8-4399-A87C-8F08311B7E55}" srcOrd="0" destOrd="0" presId="urn:microsoft.com/office/officeart/2005/8/layout/venn3"/>
    <dgm:cxn modelId="{0BFCAE29-2C52-4FEB-BDC9-A551E47F5D9C}" srcId="{6712DBFB-2203-4B59-B1D9-B8E2857636CA}" destId="{B44D3F85-7B54-4147-952D-48BF3B0661B6}" srcOrd="0" destOrd="0" parTransId="{F8188B60-6E03-46E4-8376-C0D6054EC36D}" sibTransId="{8370AB8C-BB3F-4521-9BF0-AE4972A7C3DD}"/>
    <dgm:cxn modelId="{8E2791BD-01A2-4BE9-BEEA-96FFF0309FC3}" type="presParOf" srcId="{BDC710A4-54D8-4399-A87C-8F08311B7E55}" destId="{60D143AF-68A0-4CC3-B8FB-46E82EFCD65E}" srcOrd="0" destOrd="0" presId="urn:microsoft.com/office/officeart/2005/8/layout/venn3"/>
    <dgm:cxn modelId="{9AD0EE3E-D406-4F1C-8BF5-545B328EC971}" type="presParOf" srcId="{BDC710A4-54D8-4399-A87C-8F08311B7E55}" destId="{776266F0-7679-456C-8E72-100EFBA32D80}" srcOrd="1" destOrd="0" presId="urn:microsoft.com/office/officeart/2005/8/layout/venn3"/>
    <dgm:cxn modelId="{9E6E0BB2-EC07-47D9-A430-E381F7F61744}" type="presParOf" srcId="{BDC710A4-54D8-4399-A87C-8F08311B7E55}" destId="{3D5CA914-54D7-4EE9-A1F5-C8ADF306B0C3}"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1A575B6-F031-4FE6-BDE4-D56FFE9FF326}" type="doc">
      <dgm:prSet loTypeId="urn:microsoft.com/office/officeart/2005/8/layout/process2" loCatId="process" qsTypeId="urn:microsoft.com/office/officeart/2005/8/quickstyle/simple1" qsCatId="simple" csTypeId="urn:microsoft.com/office/officeart/2005/8/colors/accent1_2" csCatId="accent1" phldr="1"/>
      <dgm:spPr/>
    </dgm:pt>
    <dgm:pt modelId="{05C5A5C4-A4F7-4E05-9E7C-02BCF9560121}">
      <dgm:prSet phldrT="[Text]"/>
      <dgm:spPr>
        <a:blipFill rotWithShape="0">
          <a:blip xmlns:r="http://schemas.openxmlformats.org/officeDocument/2006/relationships" r:embed="rId1"/>
          <a:stretch>
            <a:fillRect/>
          </a:stretch>
        </a:blipFill>
        <a:ln w="12700">
          <a:solidFill>
            <a:schemeClr val="tx1"/>
          </a:solidFill>
        </a:ln>
      </dgm:spPr>
      <dgm:t>
        <a:bodyPr/>
        <a:lstStyle/>
        <a:p>
          <a:r>
            <a:rPr lang="en-US" dirty="0"/>
            <a:t> </a:t>
          </a:r>
        </a:p>
      </dgm:t>
      <dgm:extLst>
        <a:ext uri="{E40237B7-FDA0-4F09-8148-C483321AD2D9}">
          <dgm14:cNvPr xmlns:dgm14="http://schemas.microsoft.com/office/drawing/2010/diagram" id="0" name="" descr="screen capture showing the progress of a file upload"/>
        </a:ext>
      </dgm:extLst>
    </dgm:pt>
    <dgm:pt modelId="{82CF8EC2-F48D-4C8D-8819-FC1954CD8F9C}" type="parTrans" cxnId="{B664613E-D29D-44EF-B985-66B791F93F6F}">
      <dgm:prSet/>
      <dgm:spPr/>
      <dgm:t>
        <a:bodyPr/>
        <a:lstStyle/>
        <a:p>
          <a:endParaRPr lang="en-US"/>
        </a:p>
      </dgm:t>
    </dgm:pt>
    <dgm:pt modelId="{6DB8005A-9382-4824-BB26-1BE1F96D0020}" type="sibTrans" cxnId="{B664613E-D29D-44EF-B985-66B791F93F6F}">
      <dgm:prSet/>
      <dgm:spPr/>
      <dgm:t>
        <a:bodyPr/>
        <a:lstStyle/>
        <a:p>
          <a:endParaRPr lang="en-US"/>
        </a:p>
      </dgm:t>
      <dgm:extLst/>
    </dgm:pt>
    <dgm:pt modelId="{2DC10F31-AD83-467D-B15C-8B27B57A1CE3}">
      <dgm:prSet phldrT="[Text]"/>
      <dgm:spPr>
        <a:blipFill rotWithShape="0">
          <a:blip xmlns:r="http://schemas.openxmlformats.org/officeDocument/2006/relationships" r:embed="rId2"/>
          <a:stretch>
            <a:fillRect/>
          </a:stretch>
        </a:blipFill>
        <a:ln w="12700">
          <a:solidFill>
            <a:schemeClr val="tx1"/>
          </a:solidFill>
        </a:ln>
      </dgm:spPr>
      <dgm:t>
        <a:bodyPr/>
        <a:lstStyle/>
        <a:p>
          <a:r>
            <a:rPr lang="en-US" dirty="0"/>
            <a:t> </a:t>
          </a:r>
        </a:p>
      </dgm:t>
      <dgm:extLst>
        <a:ext uri="{E40237B7-FDA0-4F09-8148-C483321AD2D9}">
          <dgm14:cNvPr xmlns:dgm14="http://schemas.microsoft.com/office/drawing/2010/diagram" id="0" name="" descr="screen capture showing the converting process of a file upload"/>
        </a:ext>
      </dgm:extLst>
    </dgm:pt>
    <dgm:pt modelId="{F1AB8C5A-2C94-4F13-BBBA-3B39E8B7E5C2}" type="parTrans" cxnId="{5990B94F-63C7-44A3-A47F-3D5E0EDB98F4}">
      <dgm:prSet/>
      <dgm:spPr/>
      <dgm:t>
        <a:bodyPr/>
        <a:lstStyle/>
        <a:p>
          <a:endParaRPr lang="en-US"/>
        </a:p>
      </dgm:t>
    </dgm:pt>
    <dgm:pt modelId="{39993CEA-1B47-4366-B9EA-12FBF8F5E009}" type="sibTrans" cxnId="{5990B94F-63C7-44A3-A47F-3D5E0EDB98F4}">
      <dgm:prSet/>
      <dgm:spPr/>
      <dgm:t>
        <a:bodyPr/>
        <a:lstStyle/>
        <a:p>
          <a:endParaRPr lang="en-US"/>
        </a:p>
      </dgm:t>
      <dgm:extLst/>
    </dgm:pt>
    <dgm:pt modelId="{EC4FEACE-5549-45ED-A7E4-C62C48769F00}">
      <dgm:prSet phldrT="[Text]"/>
      <dgm:spPr>
        <a:blipFill rotWithShape="0">
          <a:blip xmlns:r="http://schemas.openxmlformats.org/officeDocument/2006/relationships" r:embed="rId3"/>
          <a:stretch>
            <a:fillRect/>
          </a:stretch>
        </a:blipFill>
      </dgm:spPr>
      <dgm:t>
        <a:bodyPr/>
        <a:lstStyle/>
        <a:p>
          <a:r>
            <a:rPr lang="en-US" dirty="0"/>
            <a:t> </a:t>
          </a:r>
        </a:p>
      </dgm:t>
      <dgm:extLst>
        <a:ext uri="{E40237B7-FDA0-4F09-8148-C483321AD2D9}">
          <dgm14:cNvPr xmlns:dgm14="http://schemas.microsoft.com/office/drawing/2010/diagram" id="0" name="" descr="screen capture showing the progress of a file upload"/>
        </a:ext>
      </dgm:extLst>
    </dgm:pt>
    <dgm:pt modelId="{346EF84C-B501-49D6-AC07-9DF676A3FD85}" type="parTrans" cxnId="{C81B1F19-CE2E-40C3-AE88-757389658D93}">
      <dgm:prSet/>
      <dgm:spPr/>
      <dgm:t>
        <a:bodyPr/>
        <a:lstStyle/>
        <a:p>
          <a:endParaRPr lang="en-US"/>
        </a:p>
      </dgm:t>
    </dgm:pt>
    <dgm:pt modelId="{96011824-CD8C-4A9C-A1B8-8D7B104DC96E}" type="sibTrans" cxnId="{C81B1F19-CE2E-40C3-AE88-757389658D93}">
      <dgm:prSet/>
      <dgm:spPr/>
      <dgm:t>
        <a:bodyPr/>
        <a:lstStyle/>
        <a:p>
          <a:endParaRPr lang="en-US"/>
        </a:p>
      </dgm:t>
      <dgm:extLst/>
    </dgm:pt>
    <dgm:pt modelId="{B2EDDBBF-E4E4-4B07-AE50-F7CD663ED483}">
      <dgm:prSet phldrT="[Text]"/>
      <dgm:spPr>
        <a:blipFill rotWithShape="0">
          <a:blip xmlns:r="http://schemas.openxmlformats.org/officeDocument/2006/relationships" r:embed="rId4"/>
          <a:stretch>
            <a:fillRect/>
          </a:stretch>
        </a:blipFill>
      </dgm:spPr>
      <dgm:t>
        <a:bodyPr/>
        <a:lstStyle/>
        <a:p>
          <a:endParaRPr lang="en-US"/>
        </a:p>
      </dgm:t>
      <dgm:extLst>
        <a:ext uri="{E40237B7-FDA0-4F09-8148-C483321AD2D9}">
          <dgm14:cNvPr xmlns:dgm14="http://schemas.microsoft.com/office/drawing/2010/diagram" id="0" name="" descr="screen capture showing the availability of the shared file"/>
        </a:ext>
      </dgm:extLst>
    </dgm:pt>
    <dgm:pt modelId="{D3507248-87C2-4E6B-B358-3BE594233CD6}" type="parTrans" cxnId="{DC0985A2-AEA8-4909-AA40-4C6DF4CE3A3C}">
      <dgm:prSet/>
      <dgm:spPr/>
      <dgm:t>
        <a:bodyPr/>
        <a:lstStyle/>
        <a:p>
          <a:endParaRPr lang="en-US"/>
        </a:p>
      </dgm:t>
    </dgm:pt>
    <dgm:pt modelId="{7115455B-8889-4039-B1CA-7AAB16FD9553}" type="sibTrans" cxnId="{DC0985A2-AEA8-4909-AA40-4C6DF4CE3A3C}">
      <dgm:prSet/>
      <dgm:spPr/>
      <dgm:t>
        <a:bodyPr/>
        <a:lstStyle/>
        <a:p>
          <a:endParaRPr lang="en-US"/>
        </a:p>
      </dgm:t>
    </dgm:pt>
    <dgm:pt modelId="{B1BC670B-559E-46B7-A672-C8A1DCCC3E28}" type="pres">
      <dgm:prSet presAssocID="{01A575B6-F031-4FE6-BDE4-D56FFE9FF326}" presName="linearFlow" presStyleCnt="0">
        <dgm:presLayoutVars>
          <dgm:resizeHandles val="exact"/>
        </dgm:presLayoutVars>
      </dgm:prSet>
      <dgm:spPr/>
    </dgm:pt>
    <dgm:pt modelId="{FEB8C2F0-00AB-468A-BF22-C76D3598D245}" type="pres">
      <dgm:prSet presAssocID="{05C5A5C4-A4F7-4E05-9E7C-02BCF9560121}" presName="node" presStyleLbl="node1" presStyleIdx="0" presStyleCnt="4" custScaleX="240856">
        <dgm:presLayoutVars>
          <dgm:bulletEnabled val="1"/>
        </dgm:presLayoutVars>
      </dgm:prSet>
      <dgm:spPr/>
      <dgm:t>
        <a:bodyPr/>
        <a:lstStyle/>
        <a:p>
          <a:endParaRPr lang="en-US"/>
        </a:p>
      </dgm:t>
    </dgm:pt>
    <dgm:pt modelId="{BB8EE2B8-C626-433A-85D4-586FEFC98D3D}" type="pres">
      <dgm:prSet presAssocID="{6DB8005A-9382-4824-BB26-1BE1F96D0020}" presName="sibTrans" presStyleLbl="sibTrans2D1" presStyleIdx="0" presStyleCnt="3"/>
      <dgm:spPr/>
      <dgm:t>
        <a:bodyPr/>
        <a:lstStyle/>
        <a:p>
          <a:endParaRPr lang="en-US"/>
        </a:p>
      </dgm:t>
    </dgm:pt>
    <dgm:pt modelId="{8E79DD04-705D-4BA0-A130-697F8A07A84E}" type="pres">
      <dgm:prSet presAssocID="{6DB8005A-9382-4824-BB26-1BE1F96D0020}" presName="connectorText" presStyleLbl="sibTrans2D1" presStyleIdx="0" presStyleCnt="3"/>
      <dgm:spPr/>
      <dgm:t>
        <a:bodyPr/>
        <a:lstStyle/>
        <a:p>
          <a:endParaRPr lang="en-US"/>
        </a:p>
      </dgm:t>
    </dgm:pt>
    <dgm:pt modelId="{2D0423B8-D734-4045-87BE-9774D550A141}" type="pres">
      <dgm:prSet presAssocID="{2DC10F31-AD83-467D-B15C-8B27B57A1CE3}" presName="node" presStyleLbl="node1" presStyleIdx="1" presStyleCnt="4" custScaleX="240856">
        <dgm:presLayoutVars>
          <dgm:bulletEnabled val="1"/>
        </dgm:presLayoutVars>
      </dgm:prSet>
      <dgm:spPr/>
      <dgm:t>
        <a:bodyPr/>
        <a:lstStyle/>
        <a:p>
          <a:endParaRPr lang="en-US"/>
        </a:p>
      </dgm:t>
    </dgm:pt>
    <dgm:pt modelId="{900AD168-0921-4A5C-BEFE-33FA72142F10}" type="pres">
      <dgm:prSet presAssocID="{39993CEA-1B47-4366-B9EA-12FBF8F5E009}" presName="sibTrans" presStyleLbl="sibTrans2D1" presStyleIdx="1" presStyleCnt="3"/>
      <dgm:spPr/>
      <dgm:t>
        <a:bodyPr/>
        <a:lstStyle/>
        <a:p>
          <a:endParaRPr lang="en-US"/>
        </a:p>
      </dgm:t>
    </dgm:pt>
    <dgm:pt modelId="{E62BADB0-DF5C-4FD8-A123-3949D7BDD359}" type="pres">
      <dgm:prSet presAssocID="{39993CEA-1B47-4366-B9EA-12FBF8F5E009}" presName="connectorText" presStyleLbl="sibTrans2D1" presStyleIdx="1" presStyleCnt="3"/>
      <dgm:spPr/>
      <dgm:t>
        <a:bodyPr/>
        <a:lstStyle/>
        <a:p>
          <a:endParaRPr lang="en-US"/>
        </a:p>
      </dgm:t>
    </dgm:pt>
    <dgm:pt modelId="{59F7128B-1F39-4267-84C3-C12AA15059B9}" type="pres">
      <dgm:prSet presAssocID="{EC4FEACE-5549-45ED-A7E4-C62C48769F00}" presName="node" presStyleLbl="node1" presStyleIdx="2" presStyleCnt="4" custScaleX="240856">
        <dgm:presLayoutVars>
          <dgm:bulletEnabled val="1"/>
        </dgm:presLayoutVars>
      </dgm:prSet>
      <dgm:spPr/>
      <dgm:t>
        <a:bodyPr/>
        <a:lstStyle/>
        <a:p>
          <a:endParaRPr lang="en-US"/>
        </a:p>
      </dgm:t>
    </dgm:pt>
    <dgm:pt modelId="{714E49CD-8429-45B7-B08C-FF83E398A6B6}" type="pres">
      <dgm:prSet presAssocID="{96011824-CD8C-4A9C-A1B8-8D7B104DC96E}" presName="sibTrans" presStyleLbl="sibTrans2D1" presStyleIdx="2" presStyleCnt="3"/>
      <dgm:spPr/>
      <dgm:t>
        <a:bodyPr/>
        <a:lstStyle/>
        <a:p>
          <a:endParaRPr lang="en-US"/>
        </a:p>
      </dgm:t>
    </dgm:pt>
    <dgm:pt modelId="{1E995475-0FA7-487A-91A9-80902BFC5A84}" type="pres">
      <dgm:prSet presAssocID="{96011824-CD8C-4A9C-A1B8-8D7B104DC96E}" presName="connectorText" presStyleLbl="sibTrans2D1" presStyleIdx="2" presStyleCnt="3"/>
      <dgm:spPr/>
      <dgm:t>
        <a:bodyPr/>
        <a:lstStyle/>
        <a:p>
          <a:endParaRPr lang="en-US"/>
        </a:p>
      </dgm:t>
    </dgm:pt>
    <dgm:pt modelId="{75E56730-94A2-4E54-8A55-FD52234AF9EC}" type="pres">
      <dgm:prSet presAssocID="{B2EDDBBF-E4E4-4B07-AE50-F7CD663ED483}" presName="node" presStyleLbl="node1" presStyleIdx="3" presStyleCnt="4" custScaleX="240856">
        <dgm:presLayoutVars>
          <dgm:bulletEnabled val="1"/>
        </dgm:presLayoutVars>
      </dgm:prSet>
      <dgm:spPr/>
      <dgm:t>
        <a:bodyPr/>
        <a:lstStyle/>
        <a:p>
          <a:endParaRPr lang="en-US"/>
        </a:p>
      </dgm:t>
    </dgm:pt>
  </dgm:ptLst>
  <dgm:cxnLst>
    <dgm:cxn modelId="{19CB0B1A-E511-4A7E-B0F5-0D7F6F80F8CF}" type="presOf" srcId="{05C5A5C4-A4F7-4E05-9E7C-02BCF9560121}" destId="{FEB8C2F0-00AB-468A-BF22-C76D3598D245}" srcOrd="0" destOrd="0" presId="urn:microsoft.com/office/officeart/2005/8/layout/process2"/>
    <dgm:cxn modelId="{C5D395BA-D371-4C3E-BE4C-0C2AEE925ADD}" type="presOf" srcId="{96011824-CD8C-4A9C-A1B8-8D7B104DC96E}" destId="{714E49CD-8429-45B7-B08C-FF83E398A6B6}" srcOrd="0" destOrd="0" presId="urn:microsoft.com/office/officeart/2005/8/layout/process2"/>
    <dgm:cxn modelId="{33ACE095-E1EA-4CA9-82F5-C777115FB1FA}" type="presOf" srcId="{2DC10F31-AD83-467D-B15C-8B27B57A1CE3}" destId="{2D0423B8-D734-4045-87BE-9774D550A141}" srcOrd="0" destOrd="0" presId="urn:microsoft.com/office/officeart/2005/8/layout/process2"/>
    <dgm:cxn modelId="{B664613E-D29D-44EF-B985-66B791F93F6F}" srcId="{01A575B6-F031-4FE6-BDE4-D56FFE9FF326}" destId="{05C5A5C4-A4F7-4E05-9E7C-02BCF9560121}" srcOrd="0" destOrd="0" parTransId="{82CF8EC2-F48D-4C8D-8819-FC1954CD8F9C}" sibTransId="{6DB8005A-9382-4824-BB26-1BE1F96D0020}"/>
    <dgm:cxn modelId="{DC0985A2-AEA8-4909-AA40-4C6DF4CE3A3C}" srcId="{01A575B6-F031-4FE6-BDE4-D56FFE9FF326}" destId="{B2EDDBBF-E4E4-4B07-AE50-F7CD663ED483}" srcOrd="3" destOrd="0" parTransId="{D3507248-87C2-4E6B-B358-3BE594233CD6}" sibTransId="{7115455B-8889-4039-B1CA-7AAB16FD9553}"/>
    <dgm:cxn modelId="{FF6A17BC-8DB3-4889-812F-F43E880920A8}" type="presOf" srcId="{6DB8005A-9382-4824-BB26-1BE1F96D0020}" destId="{8E79DD04-705D-4BA0-A130-697F8A07A84E}" srcOrd="1" destOrd="0" presId="urn:microsoft.com/office/officeart/2005/8/layout/process2"/>
    <dgm:cxn modelId="{BB25FB81-FC5E-4242-A519-F0D7FA22450F}" type="presOf" srcId="{96011824-CD8C-4A9C-A1B8-8D7B104DC96E}" destId="{1E995475-0FA7-487A-91A9-80902BFC5A84}" srcOrd="1" destOrd="0" presId="urn:microsoft.com/office/officeart/2005/8/layout/process2"/>
    <dgm:cxn modelId="{2C073F81-B7CC-4BFD-B697-D9F995CB484B}" type="presOf" srcId="{01A575B6-F031-4FE6-BDE4-D56FFE9FF326}" destId="{B1BC670B-559E-46B7-A672-C8A1DCCC3E28}" srcOrd="0" destOrd="0" presId="urn:microsoft.com/office/officeart/2005/8/layout/process2"/>
    <dgm:cxn modelId="{6A2985A9-3938-43B9-8DE5-EB8DE45FCC00}" type="presOf" srcId="{6DB8005A-9382-4824-BB26-1BE1F96D0020}" destId="{BB8EE2B8-C626-433A-85D4-586FEFC98D3D}" srcOrd="0" destOrd="0" presId="urn:microsoft.com/office/officeart/2005/8/layout/process2"/>
    <dgm:cxn modelId="{79B16E30-3F35-4262-B8E0-6F6043DB953D}" type="presOf" srcId="{39993CEA-1B47-4366-B9EA-12FBF8F5E009}" destId="{900AD168-0921-4A5C-BEFE-33FA72142F10}" srcOrd="0" destOrd="0" presId="urn:microsoft.com/office/officeart/2005/8/layout/process2"/>
    <dgm:cxn modelId="{8FC5EAA3-4688-4459-858C-DFDCDFE7901C}" type="presOf" srcId="{39993CEA-1B47-4366-B9EA-12FBF8F5E009}" destId="{E62BADB0-DF5C-4FD8-A123-3949D7BDD359}" srcOrd="1" destOrd="0" presId="urn:microsoft.com/office/officeart/2005/8/layout/process2"/>
    <dgm:cxn modelId="{C81B1F19-CE2E-40C3-AE88-757389658D93}" srcId="{01A575B6-F031-4FE6-BDE4-D56FFE9FF326}" destId="{EC4FEACE-5549-45ED-A7E4-C62C48769F00}" srcOrd="2" destOrd="0" parTransId="{346EF84C-B501-49D6-AC07-9DF676A3FD85}" sibTransId="{96011824-CD8C-4A9C-A1B8-8D7B104DC96E}"/>
    <dgm:cxn modelId="{758953C0-0CEA-41E4-A424-BACFD9AA9192}" type="presOf" srcId="{B2EDDBBF-E4E4-4B07-AE50-F7CD663ED483}" destId="{75E56730-94A2-4E54-8A55-FD52234AF9EC}" srcOrd="0" destOrd="0" presId="urn:microsoft.com/office/officeart/2005/8/layout/process2"/>
    <dgm:cxn modelId="{8089013E-FA58-435D-A527-F7CAC4C2E0C7}" type="presOf" srcId="{EC4FEACE-5549-45ED-A7E4-C62C48769F00}" destId="{59F7128B-1F39-4267-84C3-C12AA15059B9}" srcOrd="0" destOrd="0" presId="urn:microsoft.com/office/officeart/2005/8/layout/process2"/>
    <dgm:cxn modelId="{5990B94F-63C7-44A3-A47F-3D5E0EDB98F4}" srcId="{01A575B6-F031-4FE6-BDE4-D56FFE9FF326}" destId="{2DC10F31-AD83-467D-B15C-8B27B57A1CE3}" srcOrd="1" destOrd="0" parTransId="{F1AB8C5A-2C94-4F13-BBBA-3B39E8B7E5C2}" sibTransId="{39993CEA-1B47-4366-B9EA-12FBF8F5E009}"/>
    <dgm:cxn modelId="{71ACEECF-CDB7-40B7-BF28-641AD58BE3E1}" type="presParOf" srcId="{B1BC670B-559E-46B7-A672-C8A1DCCC3E28}" destId="{FEB8C2F0-00AB-468A-BF22-C76D3598D245}" srcOrd="0" destOrd="0" presId="urn:microsoft.com/office/officeart/2005/8/layout/process2"/>
    <dgm:cxn modelId="{41D6008A-71CE-48F2-A90E-A150C49A25CE}" type="presParOf" srcId="{B1BC670B-559E-46B7-A672-C8A1DCCC3E28}" destId="{BB8EE2B8-C626-433A-85D4-586FEFC98D3D}" srcOrd="1" destOrd="0" presId="urn:microsoft.com/office/officeart/2005/8/layout/process2"/>
    <dgm:cxn modelId="{66697AEC-0635-438E-AD08-DA290FFF51AE}" type="presParOf" srcId="{BB8EE2B8-C626-433A-85D4-586FEFC98D3D}" destId="{8E79DD04-705D-4BA0-A130-697F8A07A84E}" srcOrd="0" destOrd="0" presId="urn:microsoft.com/office/officeart/2005/8/layout/process2"/>
    <dgm:cxn modelId="{33D99644-2B45-4DB7-89F2-DD5763DC4809}" type="presParOf" srcId="{B1BC670B-559E-46B7-A672-C8A1DCCC3E28}" destId="{2D0423B8-D734-4045-87BE-9774D550A141}" srcOrd="2" destOrd="0" presId="urn:microsoft.com/office/officeart/2005/8/layout/process2"/>
    <dgm:cxn modelId="{63796FAF-D11D-4E05-82AC-5D20A20373C0}" type="presParOf" srcId="{B1BC670B-559E-46B7-A672-C8A1DCCC3E28}" destId="{900AD168-0921-4A5C-BEFE-33FA72142F10}" srcOrd="3" destOrd="0" presId="urn:microsoft.com/office/officeart/2005/8/layout/process2"/>
    <dgm:cxn modelId="{79E7E0F9-5994-4DA2-B92D-76A4EC9C9BF9}" type="presParOf" srcId="{900AD168-0921-4A5C-BEFE-33FA72142F10}" destId="{E62BADB0-DF5C-4FD8-A123-3949D7BDD359}" srcOrd="0" destOrd="0" presId="urn:microsoft.com/office/officeart/2005/8/layout/process2"/>
    <dgm:cxn modelId="{510C700A-B1C4-40F3-B328-9D16531B620B}" type="presParOf" srcId="{B1BC670B-559E-46B7-A672-C8A1DCCC3E28}" destId="{59F7128B-1F39-4267-84C3-C12AA15059B9}" srcOrd="4" destOrd="0" presId="urn:microsoft.com/office/officeart/2005/8/layout/process2"/>
    <dgm:cxn modelId="{4E33EB49-BD67-4DDE-A3F2-3F6B0D735648}" type="presParOf" srcId="{B1BC670B-559E-46B7-A672-C8A1DCCC3E28}" destId="{714E49CD-8429-45B7-B08C-FF83E398A6B6}" srcOrd="5" destOrd="0" presId="urn:microsoft.com/office/officeart/2005/8/layout/process2"/>
    <dgm:cxn modelId="{8A6A5BE8-C88C-4825-8340-ED2690F53080}" type="presParOf" srcId="{714E49CD-8429-45B7-B08C-FF83E398A6B6}" destId="{1E995475-0FA7-487A-91A9-80902BFC5A84}" srcOrd="0" destOrd="0" presId="urn:microsoft.com/office/officeart/2005/8/layout/process2"/>
    <dgm:cxn modelId="{2869C24C-BC80-4E69-BB0C-1E4B055786E8}" type="presParOf" srcId="{B1BC670B-559E-46B7-A672-C8A1DCCC3E28}" destId="{75E56730-94A2-4E54-8A55-FD52234AF9EC}"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63D14DF-3197-49FD-80A9-A5CFDDE82E5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4AEDFE1-3B84-4D82-992E-0203D69CAFFA}">
      <dgm:prSet phldrT="[Text]"/>
      <dgm:spPr/>
      <dgm:t>
        <a:bodyPr/>
        <a:lstStyle/>
        <a:p>
          <a:r>
            <a:rPr lang="en-US" dirty="0"/>
            <a:t>Permission Disabled Notification</a:t>
          </a:r>
        </a:p>
      </dgm:t>
      <dgm:extLst>
        <a:ext uri="{E40237B7-FDA0-4F09-8148-C483321AD2D9}">
          <dgm14:cNvPr xmlns:dgm14="http://schemas.microsoft.com/office/drawing/2010/diagram" id="0" name="" descr="smart art header reading permission disabled notification" title="Disabled Notification heading"/>
        </a:ext>
      </dgm:extLst>
    </dgm:pt>
    <dgm:pt modelId="{3DE00FF5-AE30-400D-86BF-1B837A6F6B3C}" type="parTrans" cxnId="{0F9D3A62-2300-4C3E-B6AC-75C1BA90153C}">
      <dgm:prSet/>
      <dgm:spPr/>
      <dgm:t>
        <a:bodyPr/>
        <a:lstStyle/>
        <a:p>
          <a:endParaRPr lang="en-US"/>
        </a:p>
      </dgm:t>
    </dgm:pt>
    <dgm:pt modelId="{17342C97-5475-4734-9616-FDDDEBDA40D5}" type="sibTrans" cxnId="{0F9D3A62-2300-4C3E-B6AC-75C1BA90153C}">
      <dgm:prSet/>
      <dgm:spPr/>
      <dgm:t>
        <a:bodyPr/>
        <a:lstStyle/>
        <a:p>
          <a:endParaRPr lang="en-US"/>
        </a:p>
      </dgm:t>
    </dgm:pt>
    <dgm:pt modelId="{8F14526A-E774-4530-B0A8-6D5F942409FB}">
      <dgm:prSet phldrT="[Text]"/>
      <dgm:spPr/>
      <dgm:t>
        <a:bodyPr/>
        <a:lstStyle/>
        <a:p>
          <a:r>
            <a:rPr lang="en-US" dirty="0"/>
            <a:t>Permission Enabled Notification</a:t>
          </a:r>
        </a:p>
      </dgm:t>
      <dgm:extLst>
        <a:ext uri="{E40237B7-FDA0-4F09-8148-C483321AD2D9}">
          <dgm14:cNvPr xmlns:dgm14="http://schemas.microsoft.com/office/drawing/2010/diagram" id="0" name="" descr="smart art header reading permission enabled notification" title="Enabled Notification heading"/>
        </a:ext>
      </dgm:extLst>
    </dgm:pt>
    <dgm:pt modelId="{1DD97DFA-B244-4126-A43F-074300159374}" type="parTrans" cxnId="{AEEAB5B4-9DB1-4721-976E-46FCE754AC4F}">
      <dgm:prSet/>
      <dgm:spPr/>
      <dgm:t>
        <a:bodyPr/>
        <a:lstStyle/>
        <a:p>
          <a:endParaRPr lang="en-US"/>
        </a:p>
      </dgm:t>
    </dgm:pt>
    <dgm:pt modelId="{86CDB9A5-ABB2-479E-B13F-50C0FAF122B6}" type="sibTrans" cxnId="{AEEAB5B4-9DB1-4721-976E-46FCE754AC4F}">
      <dgm:prSet/>
      <dgm:spPr/>
      <dgm:t>
        <a:bodyPr/>
        <a:lstStyle/>
        <a:p>
          <a:endParaRPr lang="en-US"/>
        </a:p>
      </dgm:t>
    </dgm:pt>
    <dgm:pt modelId="{4D797485-B943-4B39-9B5D-2ED065280CF8}">
      <dgm:prSet phldrT="[Text]"/>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t="25000" b="25000"/>
          </a:stretch>
        </a:blipFill>
        <a:ln w="12700"/>
      </dgm:spPr>
      <dgm:t>
        <a:bodyPr/>
        <a:lstStyle/>
        <a:p>
          <a:endParaRPr lang="en-US" dirty="0"/>
        </a:p>
      </dgm:t>
      <dgm:extLst>
        <a:ext uri="{E40237B7-FDA0-4F09-8148-C483321AD2D9}">
          <dgm14:cNvPr xmlns:dgm14="http://schemas.microsoft.com/office/drawing/2010/diagram" id="0" name="" descr="screen capture showing an example of a permission disabled dialogue" title="permission disabled example"/>
        </a:ext>
      </dgm:extLst>
    </dgm:pt>
    <dgm:pt modelId="{80FE3FC0-9007-40C8-A02C-CDC329B3BEC5}" type="parTrans" cxnId="{94D8D60B-542C-4E1B-A5E1-CBE40C7C11CB}">
      <dgm:prSet/>
      <dgm:spPr/>
      <dgm:t>
        <a:bodyPr/>
        <a:lstStyle/>
        <a:p>
          <a:endParaRPr lang="en-US"/>
        </a:p>
      </dgm:t>
    </dgm:pt>
    <dgm:pt modelId="{0769CD33-E4E6-4E6E-9142-374FFCA22DEC}" type="sibTrans" cxnId="{94D8D60B-542C-4E1B-A5E1-CBE40C7C11CB}">
      <dgm:prSet/>
      <dgm:spPr/>
      <dgm:t>
        <a:bodyPr/>
        <a:lstStyle/>
        <a:p>
          <a:endParaRPr lang="en-US"/>
        </a:p>
      </dgm:t>
    </dgm:pt>
    <dgm:pt modelId="{380A47B7-7129-447B-BF2A-48AE725A9366}">
      <dgm:prSet phldrT="[Text]"/>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t="25000" b="25000"/>
          </a:stretch>
        </a:blipFill>
        <a:ln w="12700"/>
      </dgm:spPr>
      <dgm:t>
        <a:bodyPr/>
        <a:lstStyle/>
        <a:p>
          <a:endParaRPr lang="en-US" dirty="0"/>
        </a:p>
      </dgm:t>
      <dgm:extLst>
        <a:ext uri="{E40237B7-FDA0-4F09-8148-C483321AD2D9}">
          <dgm14:cNvPr xmlns:dgm14="http://schemas.microsoft.com/office/drawing/2010/diagram" id="0" name="" descr="screen capture showing an example of a permission enabled dialogue" title="permission enabled example"/>
        </a:ext>
      </dgm:extLst>
    </dgm:pt>
    <dgm:pt modelId="{663C448D-3CD3-45C7-A8D1-B30409BA6300}" type="parTrans" cxnId="{7B8F5F18-BE77-449B-B962-B6FF21D64D83}">
      <dgm:prSet/>
      <dgm:spPr/>
      <dgm:t>
        <a:bodyPr/>
        <a:lstStyle/>
        <a:p>
          <a:endParaRPr lang="en-US"/>
        </a:p>
      </dgm:t>
    </dgm:pt>
    <dgm:pt modelId="{37ABE9B3-8208-4AAC-ACDE-EE104F1340DE}" type="sibTrans" cxnId="{7B8F5F18-BE77-449B-B962-B6FF21D64D83}">
      <dgm:prSet/>
      <dgm:spPr/>
      <dgm:t>
        <a:bodyPr/>
        <a:lstStyle/>
        <a:p>
          <a:endParaRPr lang="en-US"/>
        </a:p>
      </dgm:t>
    </dgm:pt>
    <dgm:pt modelId="{CDAB4A63-7066-4452-9981-A4B322B1970A}" type="pres">
      <dgm:prSet presAssocID="{C63D14DF-3197-49FD-80A9-A5CFDDE82E5F}" presName="Name0" presStyleCnt="0">
        <dgm:presLayoutVars>
          <dgm:dir/>
          <dgm:animLvl val="lvl"/>
          <dgm:resizeHandles val="exact"/>
        </dgm:presLayoutVars>
      </dgm:prSet>
      <dgm:spPr/>
      <dgm:t>
        <a:bodyPr/>
        <a:lstStyle/>
        <a:p>
          <a:endParaRPr lang="en-US"/>
        </a:p>
      </dgm:t>
    </dgm:pt>
    <dgm:pt modelId="{AC119963-93AF-49B2-AF7E-D9F37D4FB446}" type="pres">
      <dgm:prSet presAssocID="{84AEDFE1-3B84-4D82-992E-0203D69CAFFA}" presName="linNode" presStyleCnt="0"/>
      <dgm:spPr/>
    </dgm:pt>
    <dgm:pt modelId="{87FB92A5-05E0-4155-A212-818081800AB1}" type="pres">
      <dgm:prSet presAssocID="{84AEDFE1-3B84-4D82-992E-0203D69CAFFA}" presName="parentText" presStyleLbl="node1" presStyleIdx="0" presStyleCnt="2">
        <dgm:presLayoutVars>
          <dgm:chMax val="1"/>
          <dgm:bulletEnabled val="1"/>
        </dgm:presLayoutVars>
      </dgm:prSet>
      <dgm:spPr/>
      <dgm:t>
        <a:bodyPr/>
        <a:lstStyle/>
        <a:p>
          <a:endParaRPr lang="en-US"/>
        </a:p>
      </dgm:t>
    </dgm:pt>
    <dgm:pt modelId="{623FA587-D797-4DA4-98B9-8B11785F5AF7}" type="pres">
      <dgm:prSet presAssocID="{84AEDFE1-3B84-4D82-992E-0203D69CAFFA}" presName="descendantText" presStyleLbl="alignAccFollowNode1" presStyleIdx="0" presStyleCnt="2">
        <dgm:presLayoutVars>
          <dgm:bulletEnabled val="1"/>
        </dgm:presLayoutVars>
      </dgm:prSet>
      <dgm:spPr>
        <a:prstGeom prst="rect">
          <a:avLst/>
        </a:prstGeom>
      </dgm:spPr>
      <dgm:t>
        <a:bodyPr/>
        <a:lstStyle/>
        <a:p>
          <a:endParaRPr lang="en-US"/>
        </a:p>
      </dgm:t>
    </dgm:pt>
    <dgm:pt modelId="{3275BFCE-D4E9-44D7-BB92-7B069A029AEE}" type="pres">
      <dgm:prSet presAssocID="{17342C97-5475-4734-9616-FDDDEBDA40D5}" presName="sp" presStyleCnt="0"/>
      <dgm:spPr/>
    </dgm:pt>
    <dgm:pt modelId="{07356FA7-B959-482D-918D-F7C1A7D350CC}" type="pres">
      <dgm:prSet presAssocID="{8F14526A-E774-4530-B0A8-6D5F942409FB}" presName="linNode" presStyleCnt="0"/>
      <dgm:spPr/>
    </dgm:pt>
    <dgm:pt modelId="{2D01729B-B892-4538-A4DB-E0B65BA8744A}" type="pres">
      <dgm:prSet presAssocID="{8F14526A-E774-4530-B0A8-6D5F942409FB}" presName="parentText" presStyleLbl="node1" presStyleIdx="1" presStyleCnt="2">
        <dgm:presLayoutVars>
          <dgm:chMax val="1"/>
          <dgm:bulletEnabled val="1"/>
        </dgm:presLayoutVars>
      </dgm:prSet>
      <dgm:spPr/>
      <dgm:t>
        <a:bodyPr/>
        <a:lstStyle/>
        <a:p>
          <a:endParaRPr lang="en-US"/>
        </a:p>
      </dgm:t>
    </dgm:pt>
    <dgm:pt modelId="{1F0D56B5-2EA9-4776-AC78-CE6F28DC9B14}" type="pres">
      <dgm:prSet presAssocID="{8F14526A-E774-4530-B0A8-6D5F942409FB}" presName="descendantText" presStyleLbl="alignAccFollowNode1" presStyleIdx="1" presStyleCnt="2">
        <dgm:presLayoutVars>
          <dgm:bulletEnabled val="1"/>
        </dgm:presLayoutVars>
      </dgm:prSet>
      <dgm:spPr>
        <a:prstGeom prst="rect">
          <a:avLst/>
        </a:prstGeom>
      </dgm:spPr>
      <dgm:t>
        <a:bodyPr/>
        <a:lstStyle/>
        <a:p>
          <a:endParaRPr lang="en-US"/>
        </a:p>
      </dgm:t>
    </dgm:pt>
  </dgm:ptLst>
  <dgm:cxnLst>
    <dgm:cxn modelId="{0F9D3A62-2300-4C3E-B6AC-75C1BA90153C}" srcId="{C63D14DF-3197-49FD-80A9-A5CFDDE82E5F}" destId="{84AEDFE1-3B84-4D82-992E-0203D69CAFFA}" srcOrd="0" destOrd="0" parTransId="{3DE00FF5-AE30-400D-86BF-1B837A6F6B3C}" sibTransId="{17342C97-5475-4734-9616-FDDDEBDA40D5}"/>
    <dgm:cxn modelId="{D6C2DEBD-060A-475C-80FF-691B0DF9A489}" type="presOf" srcId="{4D797485-B943-4B39-9B5D-2ED065280CF8}" destId="{623FA587-D797-4DA4-98B9-8B11785F5AF7}" srcOrd="0" destOrd="0" presId="urn:microsoft.com/office/officeart/2005/8/layout/vList5"/>
    <dgm:cxn modelId="{AFF96026-99B9-447F-98B3-A4B2A636D85D}" type="presOf" srcId="{C63D14DF-3197-49FD-80A9-A5CFDDE82E5F}" destId="{CDAB4A63-7066-4452-9981-A4B322B1970A}" srcOrd="0" destOrd="0" presId="urn:microsoft.com/office/officeart/2005/8/layout/vList5"/>
    <dgm:cxn modelId="{9226E643-C29E-4FC6-8FD5-019B8F2C082A}" type="presOf" srcId="{8F14526A-E774-4530-B0A8-6D5F942409FB}" destId="{2D01729B-B892-4538-A4DB-E0B65BA8744A}" srcOrd="0" destOrd="0" presId="urn:microsoft.com/office/officeart/2005/8/layout/vList5"/>
    <dgm:cxn modelId="{7B8F5F18-BE77-449B-B962-B6FF21D64D83}" srcId="{8F14526A-E774-4530-B0A8-6D5F942409FB}" destId="{380A47B7-7129-447B-BF2A-48AE725A9366}" srcOrd="0" destOrd="0" parTransId="{663C448D-3CD3-45C7-A8D1-B30409BA6300}" sibTransId="{37ABE9B3-8208-4AAC-ACDE-EE104F1340DE}"/>
    <dgm:cxn modelId="{42CA0F86-3280-4580-BDDC-95FD1B54CB07}" type="presOf" srcId="{380A47B7-7129-447B-BF2A-48AE725A9366}" destId="{1F0D56B5-2EA9-4776-AC78-CE6F28DC9B14}" srcOrd="0" destOrd="0" presId="urn:microsoft.com/office/officeart/2005/8/layout/vList5"/>
    <dgm:cxn modelId="{6F5C1979-B1F9-42C0-88B6-CBB378A4B444}" type="presOf" srcId="{84AEDFE1-3B84-4D82-992E-0203D69CAFFA}" destId="{87FB92A5-05E0-4155-A212-818081800AB1}" srcOrd="0" destOrd="0" presId="urn:microsoft.com/office/officeart/2005/8/layout/vList5"/>
    <dgm:cxn modelId="{AEEAB5B4-9DB1-4721-976E-46FCE754AC4F}" srcId="{C63D14DF-3197-49FD-80A9-A5CFDDE82E5F}" destId="{8F14526A-E774-4530-B0A8-6D5F942409FB}" srcOrd="1" destOrd="0" parTransId="{1DD97DFA-B244-4126-A43F-074300159374}" sibTransId="{86CDB9A5-ABB2-479E-B13F-50C0FAF122B6}"/>
    <dgm:cxn modelId="{94D8D60B-542C-4E1B-A5E1-CBE40C7C11CB}" srcId="{84AEDFE1-3B84-4D82-992E-0203D69CAFFA}" destId="{4D797485-B943-4B39-9B5D-2ED065280CF8}" srcOrd="0" destOrd="0" parTransId="{80FE3FC0-9007-40C8-A02C-CDC329B3BEC5}" sibTransId="{0769CD33-E4E6-4E6E-9142-374FFCA22DEC}"/>
    <dgm:cxn modelId="{E49DE017-BDA7-4657-B4BF-7048A6442430}" type="presParOf" srcId="{CDAB4A63-7066-4452-9981-A4B322B1970A}" destId="{AC119963-93AF-49B2-AF7E-D9F37D4FB446}" srcOrd="0" destOrd="0" presId="urn:microsoft.com/office/officeart/2005/8/layout/vList5"/>
    <dgm:cxn modelId="{78556C5E-856A-42E3-8FF1-1FE0AEBC9081}" type="presParOf" srcId="{AC119963-93AF-49B2-AF7E-D9F37D4FB446}" destId="{87FB92A5-05E0-4155-A212-818081800AB1}" srcOrd="0" destOrd="0" presId="urn:microsoft.com/office/officeart/2005/8/layout/vList5"/>
    <dgm:cxn modelId="{CE387ECF-494D-4544-B3DF-24B3E7E996B2}" type="presParOf" srcId="{AC119963-93AF-49B2-AF7E-D9F37D4FB446}" destId="{623FA587-D797-4DA4-98B9-8B11785F5AF7}" srcOrd="1" destOrd="0" presId="urn:microsoft.com/office/officeart/2005/8/layout/vList5"/>
    <dgm:cxn modelId="{4D070CBC-9675-49E0-B508-45D562C6A36B}" type="presParOf" srcId="{CDAB4A63-7066-4452-9981-A4B322B1970A}" destId="{3275BFCE-D4E9-44D7-BB92-7B069A029AEE}" srcOrd="1" destOrd="0" presId="urn:microsoft.com/office/officeart/2005/8/layout/vList5"/>
    <dgm:cxn modelId="{6A344BCA-0975-40E6-ACA9-C848E2AB1037}" type="presParOf" srcId="{CDAB4A63-7066-4452-9981-A4B322B1970A}" destId="{07356FA7-B959-482D-918D-F7C1A7D350CC}" srcOrd="2" destOrd="0" presId="urn:microsoft.com/office/officeart/2005/8/layout/vList5"/>
    <dgm:cxn modelId="{519A7432-EBC5-4E91-A66F-63689FF580B8}" type="presParOf" srcId="{07356FA7-B959-482D-918D-F7C1A7D350CC}" destId="{2D01729B-B892-4538-A4DB-E0B65BA8744A}" srcOrd="0" destOrd="0" presId="urn:microsoft.com/office/officeart/2005/8/layout/vList5"/>
    <dgm:cxn modelId="{BA6EB02F-0A04-4EEF-8363-6F6F3A5E8F01}" type="presParOf" srcId="{07356FA7-B959-482D-918D-F7C1A7D350CC}" destId="{1F0D56B5-2EA9-4776-AC78-CE6F28DC9B1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2F304CB-FCFA-413D-980A-1D817FE56D2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99F85F2-0721-42F9-8FCD-67D4DBC4CDCB}">
      <dgm:prSet phldrT="[Text]"/>
      <dgm:spPr/>
      <dgm:t>
        <a:bodyPr/>
        <a:lstStyle/>
        <a:p>
          <a:r>
            <a:rPr lang="en-US" dirty="0"/>
            <a:t>Recording Details</a:t>
          </a:r>
        </a:p>
      </dgm:t>
      <dgm:extLst>
        <a:ext uri="{E40237B7-FDA0-4F09-8148-C483321AD2D9}">
          <dgm14:cNvPr xmlns:dgm14="http://schemas.microsoft.com/office/drawing/2010/diagram" id="0" name="" descr="smart art header that reads recording details" title="recording details header"/>
        </a:ext>
      </dgm:extLst>
    </dgm:pt>
    <dgm:pt modelId="{2DA97187-BE68-4519-8F76-09202620EC22}" type="parTrans" cxnId="{ECEDB41A-9592-4AF1-829F-470B288BB092}">
      <dgm:prSet/>
      <dgm:spPr/>
      <dgm:t>
        <a:bodyPr/>
        <a:lstStyle/>
        <a:p>
          <a:endParaRPr lang="en-US"/>
        </a:p>
      </dgm:t>
    </dgm:pt>
    <dgm:pt modelId="{9CCE4672-B78F-43B4-A993-D19C1A8DF0CD}" type="sibTrans" cxnId="{ECEDB41A-9592-4AF1-829F-470B288BB092}">
      <dgm:prSet/>
      <dgm:spPr/>
      <dgm:t>
        <a:bodyPr/>
        <a:lstStyle/>
        <a:p>
          <a:endParaRPr lang="en-US"/>
        </a:p>
      </dgm:t>
    </dgm:pt>
    <dgm:pt modelId="{4F99568A-9A86-4154-BB2D-18307F4A285E}">
      <dgm:prSet phldrT="[Text]"/>
      <dgm:spPr/>
      <dgm:t>
        <a:bodyPr/>
        <a:lstStyle/>
        <a:p>
          <a:r>
            <a:rPr lang="en-US" dirty="0"/>
            <a:t>Room audio</a:t>
          </a:r>
        </a:p>
      </dgm:t>
      <dgm:extLst>
        <a:ext uri="{E40237B7-FDA0-4F09-8148-C483321AD2D9}">
          <dgm14:cNvPr xmlns:dgm14="http://schemas.microsoft.com/office/drawing/2010/diagram" id="0" name="" descr="smart art text area that lists what a recording includes" title="recording include text area"/>
        </a:ext>
      </dgm:extLst>
    </dgm:pt>
    <dgm:pt modelId="{5240D467-17FC-4452-93D5-86997510053A}" type="parTrans" cxnId="{8DB553E0-D7CE-4405-9461-9438F70E7F4C}">
      <dgm:prSet/>
      <dgm:spPr/>
      <dgm:t>
        <a:bodyPr/>
        <a:lstStyle/>
        <a:p>
          <a:endParaRPr lang="en-US"/>
        </a:p>
      </dgm:t>
    </dgm:pt>
    <dgm:pt modelId="{B698EB20-9AB9-46F4-AD44-A596780D18C8}" type="sibTrans" cxnId="{8DB553E0-D7CE-4405-9461-9438F70E7F4C}">
      <dgm:prSet/>
      <dgm:spPr/>
      <dgm:t>
        <a:bodyPr/>
        <a:lstStyle/>
        <a:p>
          <a:endParaRPr lang="en-US"/>
        </a:p>
      </dgm:t>
    </dgm:pt>
    <dgm:pt modelId="{A9D1EFB3-8A38-45E9-A62E-4E15C6C948D0}">
      <dgm:prSet phldrT="[Text]"/>
      <dgm:spPr/>
      <dgm:t>
        <a:bodyPr/>
        <a:lstStyle/>
        <a:p>
          <a:r>
            <a:rPr lang="en-US" dirty="0"/>
            <a:t>Shared content</a:t>
          </a:r>
        </a:p>
      </dgm:t>
    </dgm:pt>
    <dgm:pt modelId="{86963D57-2471-49E0-B7F3-1E6411B906A1}" type="parTrans" cxnId="{1A133A10-3975-4410-9CB2-DDC950DB95F2}">
      <dgm:prSet/>
      <dgm:spPr/>
      <dgm:t>
        <a:bodyPr/>
        <a:lstStyle/>
        <a:p>
          <a:endParaRPr lang="en-US"/>
        </a:p>
      </dgm:t>
    </dgm:pt>
    <dgm:pt modelId="{4D00F637-1880-4929-A532-1CAFB2445933}" type="sibTrans" cxnId="{1A133A10-3975-4410-9CB2-DDC950DB95F2}">
      <dgm:prSet/>
      <dgm:spPr/>
      <dgm:t>
        <a:bodyPr/>
        <a:lstStyle/>
        <a:p>
          <a:endParaRPr lang="en-US"/>
        </a:p>
      </dgm:t>
    </dgm:pt>
    <dgm:pt modelId="{20127E7E-EAAA-42BE-A324-B043C86E1C2C}">
      <dgm:prSet phldrT="[Text]"/>
      <dgm:spPr/>
      <dgm:t>
        <a:bodyPr/>
        <a:lstStyle/>
        <a:p>
          <a:r>
            <a:rPr lang="en-US" dirty="0"/>
            <a:t>Closed captioning (if provided during live session or uploaded post session recording)</a:t>
          </a:r>
        </a:p>
      </dgm:t>
    </dgm:pt>
    <dgm:pt modelId="{633A643F-9900-461F-8438-43AE2574E155}" type="parTrans" cxnId="{0E8ECE2D-552E-4005-A163-EBB0B7C4C682}">
      <dgm:prSet/>
      <dgm:spPr/>
      <dgm:t>
        <a:bodyPr/>
        <a:lstStyle/>
        <a:p>
          <a:endParaRPr lang="en-US"/>
        </a:p>
      </dgm:t>
    </dgm:pt>
    <dgm:pt modelId="{E9CD02B0-E1CB-4A87-BBF4-DD9FE580A2E7}" type="sibTrans" cxnId="{0E8ECE2D-552E-4005-A163-EBB0B7C4C682}">
      <dgm:prSet/>
      <dgm:spPr/>
      <dgm:t>
        <a:bodyPr/>
        <a:lstStyle/>
        <a:p>
          <a:endParaRPr lang="en-US"/>
        </a:p>
      </dgm:t>
    </dgm:pt>
    <dgm:pt modelId="{45EEB595-7172-4101-92A5-BE02A68F0E69}">
      <dgm:prSet phldrT="[Text]"/>
      <dgm:spPr/>
      <dgm:t>
        <a:bodyPr/>
        <a:lstStyle/>
        <a:p>
          <a:r>
            <a:rPr lang="en-US" dirty="0"/>
            <a:t>Recordings Include</a:t>
          </a:r>
        </a:p>
      </dgm:t>
      <dgm:extLst>
        <a:ext uri="{E40237B7-FDA0-4F09-8148-C483321AD2D9}">
          <dgm14:cNvPr xmlns:dgm14="http://schemas.microsoft.com/office/drawing/2010/diagram" id="0" name="" descr="smart art header that reads recordings include" title="recording include header"/>
        </a:ext>
      </dgm:extLst>
    </dgm:pt>
    <dgm:pt modelId="{D766B288-AB13-43BD-8CBE-B580E296E6CC}" type="parTrans" cxnId="{C42C3F29-4B21-4552-99C3-409D77ADD355}">
      <dgm:prSet/>
      <dgm:spPr/>
      <dgm:t>
        <a:bodyPr/>
        <a:lstStyle/>
        <a:p>
          <a:endParaRPr lang="en-US"/>
        </a:p>
      </dgm:t>
    </dgm:pt>
    <dgm:pt modelId="{45CE157B-0994-4C88-BE30-AC0BAF8765EB}" type="sibTrans" cxnId="{C42C3F29-4B21-4552-99C3-409D77ADD355}">
      <dgm:prSet/>
      <dgm:spPr/>
      <dgm:t>
        <a:bodyPr/>
        <a:lstStyle/>
        <a:p>
          <a:endParaRPr lang="en-US"/>
        </a:p>
      </dgm:t>
    </dgm:pt>
    <dgm:pt modelId="{B26241ED-EC3C-42E9-B856-D3E9AA9E58A0}">
      <dgm:prSet phldrT="[Text]"/>
      <dgm:spPr/>
      <dgm:t>
        <a:bodyPr/>
        <a:lstStyle/>
        <a:p>
          <a:r>
            <a:rPr lang="en-US" dirty="0"/>
            <a:t>View as streamed MP4 video</a:t>
          </a:r>
        </a:p>
      </dgm:t>
      <dgm:extLst>
        <a:ext uri="{E40237B7-FDA0-4F09-8148-C483321AD2D9}">
          <dgm14:cNvPr xmlns:dgm14="http://schemas.microsoft.com/office/drawing/2010/diagram" id="0" name="" descr="smart art text area that lists recording details" title="recording details text area"/>
        </a:ext>
      </dgm:extLst>
    </dgm:pt>
    <dgm:pt modelId="{4402FB34-584A-4C8D-ACCD-CF87CE2415C3}" type="parTrans" cxnId="{3994B584-34AF-408E-A1E3-470A3D06B1E1}">
      <dgm:prSet/>
      <dgm:spPr/>
      <dgm:t>
        <a:bodyPr/>
        <a:lstStyle/>
        <a:p>
          <a:endParaRPr lang="en-US"/>
        </a:p>
      </dgm:t>
    </dgm:pt>
    <dgm:pt modelId="{2011BBBD-D592-439D-8E6E-4ACA2370EAC8}" type="sibTrans" cxnId="{3994B584-34AF-408E-A1E3-470A3D06B1E1}">
      <dgm:prSet/>
      <dgm:spPr/>
      <dgm:t>
        <a:bodyPr/>
        <a:lstStyle/>
        <a:p>
          <a:endParaRPr lang="en-US"/>
        </a:p>
      </dgm:t>
    </dgm:pt>
    <dgm:pt modelId="{695B98E1-AB32-489C-93F6-32CB8A976340}">
      <dgm:prSet phldrT="[Text]"/>
      <dgm:spPr/>
      <dgm:t>
        <a:bodyPr/>
        <a:lstStyle/>
        <a:p>
          <a:r>
            <a:rPr lang="en-US" dirty="0"/>
            <a:t>Recording download available for sessions created via SAS, LMS, and LTI</a:t>
          </a:r>
        </a:p>
      </dgm:t>
    </dgm:pt>
    <dgm:pt modelId="{F5C1C141-9201-478D-8FD5-1E184831E829}" type="parTrans" cxnId="{630BAD3D-D006-400B-B3C0-DA147010D3EB}">
      <dgm:prSet/>
      <dgm:spPr/>
      <dgm:t>
        <a:bodyPr/>
        <a:lstStyle/>
        <a:p>
          <a:endParaRPr lang="en-US"/>
        </a:p>
      </dgm:t>
    </dgm:pt>
    <dgm:pt modelId="{FD295B39-C8E0-4BD4-B040-D085FED3D9E7}" type="sibTrans" cxnId="{630BAD3D-D006-400B-B3C0-DA147010D3EB}">
      <dgm:prSet/>
      <dgm:spPr/>
      <dgm:t>
        <a:bodyPr/>
        <a:lstStyle/>
        <a:p>
          <a:endParaRPr lang="en-US"/>
        </a:p>
      </dgm:t>
    </dgm:pt>
    <dgm:pt modelId="{BABFF62F-41AD-4705-AB14-8C280930C93E}">
      <dgm:prSet phldrT="[Text]"/>
      <dgm:spPr/>
      <dgm:t>
        <a:bodyPr/>
        <a:lstStyle/>
        <a:p>
          <a:r>
            <a:rPr lang="en-US" dirty="0"/>
            <a:t>Room chat</a:t>
          </a:r>
        </a:p>
      </dgm:t>
    </dgm:pt>
    <dgm:pt modelId="{FE7D81F7-53CC-4726-B69D-36C3C6699ABA}" type="parTrans" cxnId="{8C2999BF-3202-464B-B2D8-AC59D7DA7563}">
      <dgm:prSet/>
      <dgm:spPr/>
      <dgm:t>
        <a:bodyPr/>
        <a:lstStyle/>
        <a:p>
          <a:endParaRPr lang="en-US"/>
        </a:p>
      </dgm:t>
    </dgm:pt>
    <dgm:pt modelId="{B7FE2BA6-C080-4801-B3C8-C728D57B654F}" type="sibTrans" cxnId="{8C2999BF-3202-464B-B2D8-AC59D7DA7563}">
      <dgm:prSet/>
      <dgm:spPr/>
      <dgm:t>
        <a:bodyPr/>
        <a:lstStyle/>
        <a:p>
          <a:endParaRPr lang="en-US"/>
        </a:p>
      </dgm:t>
    </dgm:pt>
    <dgm:pt modelId="{668F1810-977B-47CC-8596-8091B1CD15EB}">
      <dgm:prSet phldrT="[Text]"/>
      <dgm:spPr/>
      <dgm:t>
        <a:bodyPr/>
        <a:lstStyle/>
        <a:p>
          <a:r>
            <a:rPr lang="en-US" dirty="0"/>
            <a:t>Transcript of Session Captions Available (if provided during the live session)</a:t>
          </a:r>
        </a:p>
      </dgm:t>
    </dgm:pt>
    <dgm:pt modelId="{CAB23474-E529-452F-BE43-2CD10C9AC847}" type="parTrans" cxnId="{E65C6A63-0D50-4F32-8186-52308CCA847B}">
      <dgm:prSet/>
      <dgm:spPr/>
      <dgm:t>
        <a:bodyPr/>
        <a:lstStyle/>
        <a:p>
          <a:endParaRPr lang="en-US"/>
        </a:p>
      </dgm:t>
    </dgm:pt>
    <dgm:pt modelId="{3C8A829C-16A8-443D-A929-7A19A984C879}" type="sibTrans" cxnId="{E65C6A63-0D50-4F32-8186-52308CCA847B}">
      <dgm:prSet/>
      <dgm:spPr/>
      <dgm:t>
        <a:bodyPr/>
        <a:lstStyle/>
        <a:p>
          <a:endParaRPr lang="en-US"/>
        </a:p>
      </dgm:t>
    </dgm:pt>
    <dgm:pt modelId="{A72FC3EC-7EA8-406A-B063-F7E217E26667}" type="pres">
      <dgm:prSet presAssocID="{62F304CB-FCFA-413D-980A-1D817FE56D24}" presName="Name0" presStyleCnt="0">
        <dgm:presLayoutVars>
          <dgm:dir/>
          <dgm:animLvl val="lvl"/>
          <dgm:resizeHandles val="exact"/>
        </dgm:presLayoutVars>
      </dgm:prSet>
      <dgm:spPr/>
      <dgm:t>
        <a:bodyPr/>
        <a:lstStyle/>
        <a:p>
          <a:endParaRPr lang="en-US"/>
        </a:p>
      </dgm:t>
    </dgm:pt>
    <dgm:pt modelId="{4FBF1583-DF63-4891-914F-124D7BEA92E8}" type="pres">
      <dgm:prSet presAssocID="{599F85F2-0721-42F9-8FCD-67D4DBC4CDCB}" presName="composite" presStyleCnt="0"/>
      <dgm:spPr/>
    </dgm:pt>
    <dgm:pt modelId="{CE860A73-7E93-4263-AAF1-4648444E19CB}" type="pres">
      <dgm:prSet presAssocID="{599F85F2-0721-42F9-8FCD-67D4DBC4CDCB}" presName="parTx" presStyleLbl="alignNode1" presStyleIdx="0" presStyleCnt="2">
        <dgm:presLayoutVars>
          <dgm:chMax val="0"/>
          <dgm:chPref val="0"/>
          <dgm:bulletEnabled val="1"/>
        </dgm:presLayoutVars>
      </dgm:prSet>
      <dgm:spPr/>
      <dgm:t>
        <a:bodyPr/>
        <a:lstStyle/>
        <a:p>
          <a:endParaRPr lang="en-US"/>
        </a:p>
      </dgm:t>
    </dgm:pt>
    <dgm:pt modelId="{CEA779B1-DF42-47A8-9612-8A3DD8D5B51C}" type="pres">
      <dgm:prSet presAssocID="{599F85F2-0721-42F9-8FCD-67D4DBC4CDCB}" presName="desTx" presStyleLbl="alignAccFollowNode1" presStyleIdx="0" presStyleCnt="2">
        <dgm:presLayoutVars>
          <dgm:bulletEnabled val="1"/>
        </dgm:presLayoutVars>
      </dgm:prSet>
      <dgm:spPr/>
      <dgm:t>
        <a:bodyPr/>
        <a:lstStyle/>
        <a:p>
          <a:endParaRPr lang="en-US"/>
        </a:p>
      </dgm:t>
    </dgm:pt>
    <dgm:pt modelId="{FE33203B-20A0-417B-A831-A5651D654487}" type="pres">
      <dgm:prSet presAssocID="{9CCE4672-B78F-43B4-A993-D19C1A8DF0CD}" presName="space" presStyleCnt="0"/>
      <dgm:spPr/>
    </dgm:pt>
    <dgm:pt modelId="{415A75C7-64FB-4602-8456-A449AD165522}" type="pres">
      <dgm:prSet presAssocID="{45EEB595-7172-4101-92A5-BE02A68F0E69}" presName="composite" presStyleCnt="0"/>
      <dgm:spPr/>
    </dgm:pt>
    <dgm:pt modelId="{8CC687C3-39ED-4111-94B4-0746B4C66282}" type="pres">
      <dgm:prSet presAssocID="{45EEB595-7172-4101-92A5-BE02A68F0E69}" presName="parTx" presStyleLbl="alignNode1" presStyleIdx="1" presStyleCnt="2">
        <dgm:presLayoutVars>
          <dgm:chMax val="0"/>
          <dgm:chPref val="0"/>
          <dgm:bulletEnabled val="1"/>
        </dgm:presLayoutVars>
      </dgm:prSet>
      <dgm:spPr/>
      <dgm:t>
        <a:bodyPr/>
        <a:lstStyle/>
        <a:p>
          <a:endParaRPr lang="en-US"/>
        </a:p>
      </dgm:t>
    </dgm:pt>
    <dgm:pt modelId="{745B7C4C-08EF-4E7D-BCA8-3C0CEA77E302}" type="pres">
      <dgm:prSet presAssocID="{45EEB595-7172-4101-92A5-BE02A68F0E69}" presName="desTx" presStyleLbl="alignAccFollowNode1" presStyleIdx="1" presStyleCnt="2">
        <dgm:presLayoutVars>
          <dgm:bulletEnabled val="1"/>
        </dgm:presLayoutVars>
      </dgm:prSet>
      <dgm:spPr/>
      <dgm:t>
        <a:bodyPr/>
        <a:lstStyle/>
        <a:p>
          <a:endParaRPr lang="en-US"/>
        </a:p>
      </dgm:t>
    </dgm:pt>
  </dgm:ptLst>
  <dgm:cxnLst>
    <dgm:cxn modelId="{9E724A8B-3B57-4915-9337-86126F4168DE}" type="presOf" srcId="{668F1810-977B-47CC-8596-8091B1CD15EB}" destId="{CEA779B1-DF42-47A8-9612-8A3DD8D5B51C}" srcOrd="0" destOrd="2" presId="urn:microsoft.com/office/officeart/2005/8/layout/hList1"/>
    <dgm:cxn modelId="{0E8ECE2D-552E-4005-A163-EBB0B7C4C682}" srcId="{45EEB595-7172-4101-92A5-BE02A68F0E69}" destId="{20127E7E-EAAA-42BE-A324-B043C86E1C2C}" srcOrd="3" destOrd="0" parTransId="{633A643F-9900-461F-8438-43AE2574E155}" sibTransId="{E9CD02B0-E1CB-4A87-BBF4-DD9FE580A2E7}"/>
    <dgm:cxn modelId="{52C6651B-3876-4278-807A-A4FBAE38B78D}" type="presOf" srcId="{B26241ED-EC3C-42E9-B856-D3E9AA9E58A0}" destId="{CEA779B1-DF42-47A8-9612-8A3DD8D5B51C}" srcOrd="0" destOrd="0" presId="urn:microsoft.com/office/officeart/2005/8/layout/hList1"/>
    <dgm:cxn modelId="{8C2999BF-3202-464B-B2D8-AC59D7DA7563}" srcId="{45EEB595-7172-4101-92A5-BE02A68F0E69}" destId="{BABFF62F-41AD-4705-AB14-8C280930C93E}" srcOrd="2" destOrd="0" parTransId="{FE7D81F7-53CC-4726-B69D-36C3C6699ABA}" sibTransId="{B7FE2BA6-C080-4801-B3C8-C728D57B654F}"/>
    <dgm:cxn modelId="{E65C6A63-0D50-4F32-8186-52308CCA847B}" srcId="{599F85F2-0721-42F9-8FCD-67D4DBC4CDCB}" destId="{668F1810-977B-47CC-8596-8091B1CD15EB}" srcOrd="2" destOrd="0" parTransId="{CAB23474-E529-452F-BE43-2CD10C9AC847}" sibTransId="{3C8A829C-16A8-443D-A929-7A19A984C879}"/>
    <dgm:cxn modelId="{663859DA-2D21-4FCE-87E3-165436025778}" type="presOf" srcId="{20127E7E-EAAA-42BE-A324-B043C86E1C2C}" destId="{745B7C4C-08EF-4E7D-BCA8-3C0CEA77E302}" srcOrd="0" destOrd="3" presId="urn:microsoft.com/office/officeart/2005/8/layout/hList1"/>
    <dgm:cxn modelId="{64011E5A-018A-46E3-8560-BC5140B0439B}" type="presOf" srcId="{A9D1EFB3-8A38-45E9-A62E-4E15C6C948D0}" destId="{745B7C4C-08EF-4E7D-BCA8-3C0CEA77E302}" srcOrd="0" destOrd="1" presId="urn:microsoft.com/office/officeart/2005/8/layout/hList1"/>
    <dgm:cxn modelId="{D39A16B4-A9A2-4C70-BFAF-68BF5461A861}" type="presOf" srcId="{BABFF62F-41AD-4705-AB14-8C280930C93E}" destId="{745B7C4C-08EF-4E7D-BCA8-3C0CEA77E302}" srcOrd="0" destOrd="2" presId="urn:microsoft.com/office/officeart/2005/8/layout/hList1"/>
    <dgm:cxn modelId="{ECEDB41A-9592-4AF1-829F-470B288BB092}" srcId="{62F304CB-FCFA-413D-980A-1D817FE56D24}" destId="{599F85F2-0721-42F9-8FCD-67D4DBC4CDCB}" srcOrd="0" destOrd="0" parTransId="{2DA97187-BE68-4519-8F76-09202620EC22}" sibTransId="{9CCE4672-B78F-43B4-A993-D19C1A8DF0CD}"/>
    <dgm:cxn modelId="{DC1753AE-590B-4A3B-B61D-EE3E772D0898}" type="presOf" srcId="{599F85F2-0721-42F9-8FCD-67D4DBC4CDCB}" destId="{CE860A73-7E93-4263-AAF1-4648444E19CB}" srcOrd="0" destOrd="0" presId="urn:microsoft.com/office/officeart/2005/8/layout/hList1"/>
    <dgm:cxn modelId="{46E9CEBD-E4B3-4A75-BB81-5560A38B35E9}" type="presOf" srcId="{45EEB595-7172-4101-92A5-BE02A68F0E69}" destId="{8CC687C3-39ED-4111-94B4-0746B4C66282}" srcOrd="0" destOrd="0" presId="urn:microsoft.com/office/officeart/2005/8/layout/hList1"/>
    <dgm:cxn modelId="{675BFA52-1796-466A-B6CF-EBF5F96FEF0A}" type="presOf" srcId="{62F304CB-FCFA-413D-980A-1D817FE56D24}" destId="{A72FC3EC-7EA8-406A-B063-F7E217E26667}" srcOrd="0" destOrd="0" presId="urn:microsoft.com/office/officeart/2005/8/layout/hList1"/>
    <dgm:cxn modelId="{1A133A10-3975-4410-9CB2-DDC950DB95F2}" srcId="{45EEB595-7172-4101-92A5-BE02A68F0E69}" destId="{A9D1EFB3-8A38-45E9-A62E-4E15C6C948D0}" srcOrd="1" destOrd="0" parTransId="{86963D57-2471-49E0-B7F3-1E6411B906A1}" sibTransId="{4D00F637-1880-4929-A532-1CAFB2445933}"/>
    <dgm:cxn modelId="{C42C3F29-4B21-4552-99C3-409D77ADD355}" srcId="{62F304CB-FCFA-413D-980A-1D817FE56D24}" destId="{45EEB595-7172-4101-92A5-BE02A68F0E69}" srcOrd="1" destOrd="0" parTransId="{D766B288-AB13-43BD-8CBE-B580E296E6CC}" sibTransId="{45CE157B-0994-4C88-BE30-AC0BAF8765EB}"/>
    <dgm:cxn modelId="{CB00B880-0022-492F-9621-5C5C5D57332F}" type="presOf" srcId="{695B98E1-AB32-489C-93F6-32CB8A976340}" destId="{CEA779B1-DF42-47A8-9612-8A3DD8D5B51C}" srcOrd="0" destOrd="1" presId="urn:microsoft.com/office/officeart/2005/8/layout/hList1"/>
    <dgm:cxn modelId="{22645AA9-4BDB-4BAD-A060-353D58549B4A}" type="presOf" srcId="{4F99568A-9A86-4154-BB2D-18307F4A285E}" destId="{745B7C4C-08EF-4E7D-BCA8-3C0CEA77E302}" srcOrd="0" destOrd="0" presId="urn:microsoft.com/office/officeart/2005/8/layout/hList1"/>
    <dgm:cxn modelId="{3994B584-34AF-408E-A1E3-470A3D06B1E1}" srcId="{599F85F2-0721-42F9-8FCD-67D4DBC4CDCB}" destId="{B26241ED-EC3C-42E9-B856-D3E9AA9E58A0}" srcOrd="0" destOrd="0" parTransId="{4402FB34-584A-4C8D-ACCD-CF87CE2415C3}" sibTransId="{2011BBBD-D592-439D-8E6E-4ACA2370EAC8}"/>
    <dgm:cxn modelId="{8DB553E0-D7CE-4405-9461-9438F70E7F4C}" srcId="{45EEB595-7172-4101-92A5-BE02A68F0E69}" destId="{4F99568A-9A86-4154-BB2D-18307F4A285E}" srcOrd="0" destOrd="0" parTransId="{5240D467-17FC-4452-93D5-86997510053A}" sibTransId="{B698EB20-9AB9-46F4-AD44-A596780D18C8}"/>
    <dgm:cxn modelId="{630BAD3D-D006-400B-B3C0-DA147010D3EB}" srcId="{599F85F2-0721-42F9-8FCD-67D4DBC4CDCB}" destId="{695B98E1-AB32-489C-93F6-32CB8A976340}" srcOrd="1" destOrd="0" parTransId="{F5C1C141-9201-478D-8FD5-1E184831E829}" sibTransId="{FD295B39-C8E0-4BD4-B040-D085FED3D9E7}"/>
    <dgm:cxn modelId="{D2386FA1-E302-4DC9-B20A-B699B24FFF66}" type="presParOf" srcId="{A72FC3EC-7EA8-406A-B063-F7E217E26667}" destId="{4FBF1583-DF63-4891-914F-124D7BEA92E8}" srcOrd="0" destOrd="0" presId="urn:microsoft.com/office/officeart/2005/8/layout/hList1"/>
    <dgm:cxn modelId="{A13513D7-EFA7-4920-9328-38CA14DDE970}" type="presParOf" srcId="{4FBF1583-DF63-4891-914F-124D7BEA92E8}" destId="{CE860A73-7E93-4263-AAF1-4648444E19CB}" srcOrd="0" destOrd="0" presId="urn:microsoft.com/office/officeart/2005/8/layout/hList1"/>
    <dgm:cxn modelId="{2EE146B2-5AF1-43E4-A71E-AC96B9F1A928}" type="presParOf" srcId="{4FBF1583-DF63-4891-914F-124D7BEA92E8}" destId="{CEA779B1-DF42-47A8-9612-8A3DD8D5B51C}" srcOrd="1" destOrd="0" presId="urn:microsoft.com/office/officeart/2005/8/layout/hList1"/>
    <dgm:cxn modelId="{6B75BC4B-01A0-4993-BC2E-391F73DAE8A4}" type="presParOf" srcId="{A72FC3EC-7EA8-406A-B063-F7E217E26667}" destId="{FE33203B-20A0-417B-A831-A5651D654487}" srcOrd="1" destOrd="0" presId="urn:microsoft.com/office/officeart/2005/8/layout/hList1"/>
    <dgm:cxn modelId="{52B9AEAC-2611-42E6-A2E5-D18801B2BAAC}" type="presParOf" srcId="{A72FC3EC-7EA8-406A-B063-F7E217E26667}" destId="{415A75C7-64FB-4602-8456-A449AD165522}" srcOrd="2" destOrd="0" presId="urn:microsoft.com/office/officeart/2005/8/layout/hList1"/>
    <dgm:cxn modelId="{7E379BAA-A27A-4FCC-A067-30766C8C1906}" type="presParOf" srcId="{415A75C7-64FB-4602-8456-A449AD165522}" destId="{8CC687C3-39ED-4111-94B4-0746B4C66282}" srcOrd="0" destOrd="0" presId="urn:microsoft.com/office/officeart/2005/8/layout/hList1"/>
    <dgm:cxn modelId="{8D6D400A-610C-48C5-B4ED-DB30F36C9169}" type="presParOf" srcId="{415A75C7-64FB-4602-8456-A449AD165522}" destId="{745B7C4C-08EF-4E7D-BCA8-3C0CEA77E30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5AAB8FE-8115-4AEC-A8E7-23E48CBD5F5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5918C5E-C868-46BC-93D4-2C292948C505}">
      <dgm:prSet phldrT="[Text]"/>
      <dgm:spPr/>
      <dgm:t>
        <a:bodyPr/>
        <a:lstStyle/>
        <a:p>
          <a:r>
            <a:rPr lang="en-US" dirty="0"/>
            <a:t>Start Recording</a:t>
          </a:r>
        </a:p>
      </dgm:t>
      <dgm:extLst>
        <a:ext uri="{E40237B7-FDA0-4F09-8148-C483321AD2D9}">
          <dgm14:cNvPr xmlns:dgm14="http://schemas.microsoft.com/office/drawing/2010/diagram" id="0" name="" descr="start recording text area" title="start recording text area"/>
        </a:ext>
      </dgm:extLst>
    </dgm:pt>
    <dgm:pt modelId="{C4F02584-D646-41FA-A20C-DEEC4FF719C2}" type="parTrans" cxnId="{B9916AA5-45F7-4E31-9511-E173BA37D462}">
      <dgm:prSet/>
      <dgm:spPr/>
      <dgm:t>
        <a:bodyPr/>
        <a:lstStyle/>
        <a:p>
          <a:endParaRPr lang="en-US"/>
        </a:p>
      </dgm:t>
    </dgm:pt>
    <dgm:pt modelId="{A40A2999-A225-4ED1-8114-76725D24D60B}" type="sibTrans" cxnId="{B9916AA5-45F7-4E31-9511-E173BA37D462}">
      <dgm:prSet/>
      <dgm:spPr/>
      <dgm:t>
        <a:bodyPr/>
        <a:lstStyle/>
        <a:p>
          <a:endParaRPr lang="en-US"/>
        </a:p>
      </dgm:t>
    </dgm:pt>
    <dgm:pt modelId="{7353AF00-A0B6-4DFE-A9FD-5A9900A5F710}">
      <dgm:prSet phldrT="[Text]"/>
      <dgm:spPr/>
      <dgm:t>
        <a:bodyPr/>
        <a:lstStyle/>
        <a:p>
          <a:r>
            <a:rPr lang="en-US" dirty="0"/>
            <a:t>Stop Recording</a:t>
          </a:r>
        </a:p>
      </dgm:t>
      <dgm:extLst>
        <a:ext uri="{E40237B7-FDA0-4F09-8148-C483321AD2D9}">
          <dgm14:cNvPr xmlns:dgm14="http://schemas.microsoft.com/office/drawing/2010/diagram" id="0" name="" descr="stop  recording text area"/>
        </a:ext>
      </dgm:extLst>
    </dgm:pt>
    <dgm:pt modelId="{E4F5AAF4-FA4A-4345-909F-00E542FCD621}" type="parTrans" cxnId="{0B7C08B6-983D-4E32-AB61-736B3CCA6573}">
      <dgm:prSet/>
      <dgm:spPr/>
      <dgm:t>
        <a:bodyPr/>
        <a:lstStyle/>
        <a:p>
          <a:endParaRPr lang="en-US"/>
        </a:p>
      </dgm:t>
    </dgm:pt>
    <dgm:pt modelId="{C6141C66-7705-4DC6-80C0-538AF30ED2D9}" type="sibTrans" cxnId="{0B7C08B6-983D-4E32-AB61-736B3CCA6573}">
      <dgm:prSet/>
      <dgm:spPr/>
      <dgm:t>
        <a:bodyPr/>
        <a:lstStyle/>
        <a:p>
          <a:endParaRPr lang="en-US"/>
        </a:p>
      </dgm:t>
    </dgm:pt>
    <dgm:pt modelId="{39AE4C63-FCE9-4348-86ED-3008D123ADA1}">
      <dgm:prSet phldrT="[Text]"/>
      <dgm:spPr/>
      <dgm:t>
        <a:bodyPr/>
        <a:lstStyle/>
        <a:p>
          <a:r>
            <a:rPr lang="en-US" dirty="0"/>
            <a:t>Notification Dialog</a:t>
          </a:r>
        </a:p>
      </dgm:t>
      <dgm:extLst>
        <a:ext uri="{E40237B7-FDA0-4F09-8148-C483321AD2D9}">
          <dgm14:cNvPr xmlns:dgm14="http://schemas.microsoft.com/office/drawing/2010/diagram" id="0" name="" descr="notification dialog  text area"/>
        </a:ext>
      </dgm:extLst>
    </dgm:pt>
    <dgm:pt modelId="{D93FD6F7-8FA4-465F-894E-EE53D5571C3C}" type="parTrans" cxnId="{B64CA60F-645A-4AC5-B08D-26BAF50F50BD}">
      <dgm:prSet/>
      <dgm:spPr/>
      <dgm:t>
        <a:bodyPr/>
        <a:lstStyle/>
        <a:p>
          <a:endParaRPr lang="en-US"/>
        </a:p>
      </dgm:t>
    </dgm:pt>
    <dgm:pt modelId="{EA3FAB3D-F47E-4A36-9DB7-ED8BF718C87C}" type="sibTrans" cxnId="{B64CA60F-645A-4AC5-B08D-26BAF50F50BD}">
      <dgm:prSet/>
      <dgm:spPr/>
      <dgm:t>
        <a:bodyPr/>
        <a:lstStyle/>
        <a:p>
          <a:endParaRPr lang="en-US"/>
        </a:p>
      </dgm:t>
    </dgm:pt>
    <dgm:pt modelId="{74970927-8FCC-49A5-9C0B-CD0169D9369E}">
      <dgm:prSet phldrT="[Text]"/>
      <dgm:spPr/>
      <dgm:t>
        <a:bodyPr/>
        <a:lstStyle/>
        <a:p>
          <a:r>
            <a:rPr lang="en-US" dirty="0"/>
            <a:t>Recording In Progress</a:t>
          </a:r>
        </a:p>
      </dgm:t>
      <dgm:extLst>
        <a:ext uri="{E40237B7-FDA0-4F09-8148-C483321AD2D9}">
          <dgm14:cNvPr xmlns:dgm14="http://schemas.microsoft.com/office/drawing/2010/diagram" id="0" name="" descr="recording in progress text area"/>
        </a:ext>
      </dgm:extLst>
    </dgm:pt>
    <dgm:pt modelId="{5CB35610-B433-4222-B00F-8E01C3E3338E}" type="parTrans" cxnId="{744A96B8-A3F2-4D7D-B56C-46F0C57C9008}">
      <dgm:prSet/>
      <dgm:spPr/>
      <dgm:t>
        <a:bodyPr/>
        <a:lstStyle/>
        <a:p>
          <a:endParaRPr lang="en-US"/>
        </a:p>
      </dgm:t>
    </dgm:pt>
    <dgm:pt modelId="{F0B70D5A-49CC-468F-98A0-57C9BF6525D6}" type="sibTrans" cxnId="{744A96B8-A3F2-4D7D-B56C-46F0C57C9008}">
      <dgm:prSet/>
      <dgm:spPr/>
      <dgm:t>
        <a:bodyPr/>
        <a:lstStyle/>
        <a:p>
          <a:endParaRPr lang="en-US"/>
        </a:p>
      </dgm:t>
    </dgm:pt>
    <dgm:pt modelId="{BA0A820C-7AA0-4DCF-B73C-E148E89ABDEA}">
      <dgm:prSet phldrT="[Text]"/>
      <dgm:spPr>
        <a:blipFill rotWithShape="0">
          <a:blip xmlns:r="http://schemas.openxmlformats.org/officeDocument/2006/relationships" r:embed="rId1"/>
          <a:stretch>
            <a:fillRect/>
          </a:stretch>
        </a:blipFill>
      </dgm:spPr>
      <dgm:t>
        <a:bodyPr/>
        <a:lstStyle/>
        <a:p>
          <a:endParaRPr lang="en-US" dirty="0"/>
        </a:p>
      </dgm:t>
      <dgm:extLst>
        <a:ext uri="{E40237B7-FDA0-4F09-8148-C483321AD2D9}">
          <dgm14:cNvPr xmlns:dgm14="http://schemas.microsoft.com/office/drawing/2010/diagram" id="0" name="" descr="screen capture of the recording icon before recording has started"/>
        </a:ext>
      </dgm:extLst>
    </dgm:pt>
    <dgm:pt modelId="{93AE4648-A22B-4A1E-B030-E8DEE3CACFC2}" type="parTrans" cxnId="{CFF90792-B000-47DC-B055-C8C22B9754C4}">
      <dgm:prSet/>
      <dgm:spPr/>
      <dgm:t>
        <a:bodyPr/>
        <a:lstStyle/>
        <a:p>
          <a:endParaRPr lang="en-US"/>
        </a:p>
      </dgm:t>
    </dgm:pt>
    <dgm:pt modelId="{20AFE66E-26CC-4181-97F7-E21DC919A48F}" type="sibTrans" cxnId="{CFF90792-B000-47DC-B055-C8C22B9754C4}">
      <dgm:prSet/>
      <dgm:spPr/>
      <dgm:t>
        <a:bodyPr/>
        <a:lstStyle/>
        <a:p>
          <a:endParaRPr lang="en-US"/>
        </a:p>
      </dgm:t>
    </dgm:pt>
    <dgm:pt modelId="{3564992A-395E-402F-9DE2-07EC46ED2C8F}">
      <dgm:prSet phldrT="[Text]"/>
      <dgm:spPr>
        <a:blipFill rotWithShape="0">
          <a:blip xmlns:r="http://schemas.openxmlformats.org/officeDocument/2006/relationships" r:embed="rId2"/>
          <a:stretch>
            <a:fillRect/>
          </a:stretch>
        </a:blipFill>
      </dgm:spPr>
      <dgm:t>
        <a:bodyPr/>
        <a:lstStyle/>
        <a:p>
          <a:endParaRPr lang="en-US" dirty="0"/>
        </a:p>
      </dgm:t>
      <dgm:extLst>
        <a:ext uri="{E40237B7-FDA0-4F09-8148-C483321AD2D9}">
          <dgm14:cNvPr xmlns:dgm14="http://schemas.microsoft.com/office/drawing/2010/diagram" id="0" name="" descr="screen capture of the recording icon after recording has started"/>
        </a:ext>
      </dgm:extLst>
    </dgm:pt>
    <dgm:pt modelId="{1C07F25A-34F1-4F48-9390-D5D55678965D}" type="parTrans" cxnId="{B785621A-A8E1-4257-8F3A-E9403D122BC5}">
      <dgm:prSet/>
      <dgm:spPr/>
      <dgm:t>
        <a:bodyPr/>
        <a:lstStyle/>
        <a:p>
          <a:endParaRPr lang="en-US"/>
        </a:p>
      </dgm:t>
    </dgm:pt>
    <dgm:pt modelId="{6FC85ECC-B007-4585-9FD9-03FF5F90F02F}" type="sibTrans" cxnId="{B785621A-A8E1-4257-8F3A-E9403D122BC5}">
      <dgm:prSet/>
      <dgm:spPr/>
      <dgm:t>
        <a:bodyPr/>
        <a:lstStyle/>
        <a:p>
          <a:endParaRPr lang="en-US"/>
        </a:p>
      </dgm:t>
    </dgm:pt>
    <dgm:pt modelId="{330586A3-51DB-4692-B99E-F3A7BBA480AA}">
      <dgm:prSet phldrT="[Text]"/>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t="9000" r="13000"/>
          </a:stretch>
        </a:blipFill>
        <a:ln w="12700">
          <a:solidFill>
            <a:schemeClr val="tx1"/>
          </a:solidFill>
        </a:ln>
      </dgm:spPr>
      <dgm:t>
        <a:bodyPr/>
        <a:lstStyle/>
        <a:p>
          <a:endParaRPr lang="en-US" dirty="0"/>
        </a:p>
      </dgm:t>
      <dgm:extLst>
        <a:ext uri="{E40237B7-FDA0-4F09-8148-C483321AD2D9}">
          <dgm14:cNvPr xmlns:dgm14="http://schemas.microsoft.com/office/drawing/2010/diagram" id="0" name="" descr="screen capture of the notification dialog that appears when recording has started"/>
        </a:ext>
      </dgm:extLst>
    </dgm:pt>
    <dgm:pt modelId="{A2FC1117-3692-4101-97BC-081BB6D91D18}" type="parTrans" cxnId="{33166AB7-7334-44D8-B707-6000DA90895F}">
      <dgm:prSet/>
      <dgm:spPr/>
      <dgm:t>
        <a:bodyPr/>
        <a:lstStyle/>
        <a:p>
          <a:endParaRPr lang="en-US"/>
        </a:p>
      </dgm:t>
    </dgm:pt>
    <dgm:pt modelId="{FF471FEC-EC52-4E83-BFA5-875CA0361EF1}" type="sibTrans" cxnId="{33166AB7-7334-44D8-B707-6000DA90895F}">
      <dgm:prSet/>
      <dgm:spPr/>
      <dgm:t>
        <a:bodyPr/>
        <a:lstStyle/>
        <a:p>
          <a:endParaRPr lang="en-US"/>
        </a:p>
      </dgm:t>
    </dgm:pt>
    <dgm:pt modelId="{44C99431-6D09-4BE7-AD4B-A5DA78B7174A}">
      <dgm:prSet phldrT="[Text]"/>
      <dgm:spPr>
        <a:blipFill dpi="0" rotWithShape="0">
          <a:blip xmlns:r="http://schemas.openxmlformats.org/officeDocument/2006/relationships" r:embed="rId4" cstate="screen">
            <a:extLst>
              <a:ext uri="{28A0092B-C50C-407E-A947-70E740481C1C}">
                <a14:useLocalDpi xmlns:a14="http://schemas.microsoft.com/office/drawing/2010/main"/>
              </a:ext>
            </a:extLst>
          </a:blip>
          <a:srcRect/>
          <a:stretch>
            <a:fillRect r="-55000"/>
          </a:stretch>
        </a:blipFill>
      </dgm:spPr>
      <dgm:t>
        <a:bodyPr/>
        <a:lstStyle/>
        <a:p>
          <a:endParaRPr lang="en-US" dirty="0"/>
        </a:p>
      </dgm:t>
      <dgm:extLst>
        <a:ext uri="{E40237B7-FDA0-4F09-8148-C483321AD2D9}">
          <dgm14:cNvPr xmlns:dgm14="http://schemas.microsoft.com/office/drawing/2010/diagram" id="0" name="" descr="screen capture of the session menu icon when recording has started"/>
        </a:ext>
      </dgm:extLst>
    </dgm:pt>
    <dgm:pt modelId="{E7FF7DD1-381C-4C0B-A02A-9A2937939221}" type="parTrans" cxnId="{B95C6A61-978F-46D9-BD6D-B4C18C447346}">
      <dgm:prSet/>
      <dgm:spPr/>
      <dgm:t>
        <a:bodyPr/>
        <a:lstStyle/>
        <a:p>
          <a:endParaRPr lang="en-US"/>
        </a:p>
      </dgm:t>
    </dgm:pt>
    <dgm:pt modelId="{069F5D86-F30C-40DF-AB86-AAF248973AAD}" type="sibTrans" cxnId="{B95C6A61-978F-46D9-BD6D-B4C18C447346}">
      <dgm:prSet/>
      <dgm:spPr/>
      <dgm:t>
        <a:bodyPr/>
        <a:lstStyle/>
        <a:p>
          <a:endParaRPr lang="en-US"/>
        </a:p>
      </dgm:t>
    </dgm:pt>
    <dgm:pt modelId="{E6CAAE00-F090-4830-8797-74D2035C3347}" type="pres">
      <dgm:prSet presAssocID="{75AAB8FE-8115-4AEC-A8E7-23E48CBD5F5F}" presName="Name0" presStyleCnt="0">
        <dgm:presLayoutVars>
          <dgm:dir/>
          <dgm:animLvl val="lvl"/>
          <dgm:resizeHandles val="exact"/>
        </dgm:presLayoutVars>
      </dgm:prSet>
      <dgm:spPr/>
      <dgm:t>
        <a:bodyPr/>
        <a:lstStyle/>
        <a:p>
          <a:endParaRPr lang="en-US"/>
        </a:p>
      </dgm:t>
    </dgm:pt>
    <dgm:pt modelId="{12ABBE97-D872-406B-B878-ED8832717599}" type="pres">
      <dgm:prSet presAssocID="{C5918C5E-C868-46BC-93D4-2C292948C505}" presName="linNode" presStyleCnt="0"/>
      <dgm:spPr/>
    </dgm:pt>
    <dgm:pt modelId="{70714C1B-DB6C-468B-BE60-575321A329FE}" type="pres">
      <dgm:prSet presAssocID="{C5918C5E-C868-46BC-93D4-2C292948C505}" presName="parTx" presStyleLbl="revTx" presStyleIdx="0" presStyleCnt="4">
        <dgm:presLayoutVars>
          <dgm:chMax val="1"/>
          <dgm:bulletEnabled val="1"/>
        </dgm:presLayoutVars>
      </dgm:prSet>
      <dgm:spPr/>
      <dgm:t>
        <a:bodyPr/>
        <a:lstStyle/>
        <a:p>
          <a:endParaRPr lang="en-US"/>
        </a:p>
      </dgm:t>
    </dgm:pt>
    <dgm:pt modelId="{47AFA4C1-A20A-40EB-8826-CD3598AD4CAD}" type="pres">
      <dgm:prSet presAssocID="{C5918C5E-C868-46BC-93D4-2C292948C505}" presName="bracket" presStyleLbl="parChTrans1D1" presStyleIdx="0" presStyleCnt="4"/>
      <dgm:spPr/>
      <dgm:extLst/>
    </dgm:pt>
    <dgm:pt modelId="{B9DF8B74-5EA1-44EE-BC7F-A35074573489}" type="pres">
      <dgm:prSet presAssocID="{C5918C5E-C868-46BC-93D4-2C292948C505}" presName="spH" presStyleCnt="0"/>
      <dgm:spPr/>
    </dgm:pt>
    <dgm:pt modelId="{A3070F16-59A3-4330-BB49-D7503A4D44AB}" type="pres">
      <dgm:prSet presAssocID="{C5918C5E-C868-46BC-93D4-2C292948C505}" presName="desTx" presStyleLbl="node1" presStyleIdx="0" presStyleCnt="4">
        <dgm:presLayoutVars>
          <dgm:bulletEnabled val="1"/>
        </dgm:presLayoutVars>
      </dgm:prSet>
      <dgm:spPr/>
      <dgm:t>
        <a:bodyPr/>
        <a:lstStyle/>
        <a:p>
          <a:endParaRPr lang="en-US"/>
        </a:p>
      </dgm:t>
    </dgm:pt>
    <dgm:pt modelId="{4C65A068-73D1-4A33-97ED-59447921ADD4}" type="pres">
      <dgm:prSet presAssocID="{A40A2999-A225-4ED1-8114-76725D24D60B}" presName="spV" presStyleCnt="0"/>
      <dgm:spPr/>
    </dgm:pt>
    <dgm:pt modelId="{1681656F-A074-4C62-B888-C65BD0F11605}" type="pres">
      <dgm:prSet presAssocID="{7353AF00-A0B6-4DFE-A9FD-5A9900A5F710}" presName="linNode" presStyleCnt="0"/>
      <dgm:spPr/>
    </dgm:pt>
    <dgm:pt modelId="{D0B036EC-541E-4808-9D23-92D55B44246D}" type="pres">
      <dgm:prSet presAssocID="{7353AF00-A0B6-4DFE-A9FD-5A9900A5F710}" presName="parTx" presStyleLbl="revTx" presStyleIdx="1" presStyleCnt="4">
        <dgm:presLayoutVars>
          <dgm:chMax val="1"/>
          <dgm:bulletEnabled val="1"/>
        </dgm:presLayoutVars>
      </dgm:prSet>
      <dgm:spPr/>
      <dgm:t>
        <a:bodyPr/>
        <a:lstStyle/>
        <a:p>
          <a:endParaRPr lang="en-US"/>
        </a:p>
      </dgm:t>
    </dgm:pt>
    <dgm:pt modelId="{4D8CEEA7-5362-421E-B737-7A0E102E3336}" type="pres">
      <dgm:prSet presAssocID="{7353AF00-A0B6-4DFE-A9FD-5A9900A5F710}" presName="bracket" presStyleLbl="parChTrans1D1" presStyleIdx="1" presStyleCnt="4"/>
      <dgm:spPr/>
      <dgm:extLst/>
    </dgm:pt>
    <dgm:pt modelId="{0F54AE88-6022-4762-8585-EF7B137D36FA}" type="pres">
      <dgm:prSet presAssocID="{7353AF00-A0B6-4DFE-A9FD-5A9900A5F710}" presName="spH" presStyleCnt="0"/>
      <dgm:spPr/>
    </dgm:pt>
    <dgm:pt modelId="{9EF19F57-E509-49F0-8267-F9629447E74F}" type="pres">
      <dgm:prSet presAssocID="{7353AF00-A0B6-4DFE-A9FD-5A9900A5F710}" presName="desTx" presStyleLbl="node1" presStyleIdx="1" presStyleCnt="4">
        <dgm:presLayoutVars>
          <dgm:bulletEnabled val="1"/>
        </dgm:presLayoutVars>
      </dgm:prSet>
      <dgm:spPr/>
      <dgm:t>
        <a:bodyPr/>
        <a:lstStyle/>
        <a:p>
          <a:endParaRPr lang="en-US"/>
        </a:p>
      </dgm:t>
    </dgm:pt>
    <dgm:pt modelId="{18D6C14E-1C2F-4E4C-A204-49E5598929DA}" type="pres">
      <dgm:prSet presAssocID="{C6141C66-7705-4DC6-80C0-538AF30ED2D9}" presName="spV" presStyleCnt="0"/>
      <dgm:spPr/>
    </dgm:pt>
    <dgm:pt modelId="{E8DA230D-8753-42A7-B751-089C108C526C}" type="pres">
      <dgm:prSet presAssocID="{39AE4C63-FCE9-4348-86ED-3008D123ADA1}" presName="linNode" presStyleCnt="0"/>
      <dgm:spPr/>
    </dgm:pt>
    <dgm:pt modelId="{84B81EFA-6937-4898-9452-A448B35CECCC}" type="pres">
      <dgm:prSet presAssocID="{39AE4C63-FCE9-4348-86ED-3008D123ADA1}" presName="parTx" presStyleLbl="revTx" presStyleIdx="2" presStyleCnt="4">
        <dgm:presLayoutVars>
          <dgm:chMax val="1"/>
          <dgm:bulletEnabled val="1"/>
        </dgm:presLayoutVars>
      </dgm:prSet>
      <dgm:spPr/>
      <dgm:t>
        <a:bodyPr/>
        <a:lstStyle/>
        <a:p>
          <a:endParaRPr lang="en-US"/>
        </a:p>
      </dgm:t>
    </dgm:pt>
    <dgm:pt modelId="{66048101-4938-4F94-8122-252CEDAEDEDB}" type="pres">
      <dgm:prSet presAssocID="{39AE4C63-FCE9-4348-86ED-3008D123ADA1}" presName="bracket" presStyleLbl="parChTrans1D1" presStyleIdx="2" presStyleCnt="4"/>
      <dgm:spPr/>
      <dgm:extLst/>
    </dgm:pt>
    <dgm:pt modelId="{B0E580B6-CEE6-4EE6-8F7B-2DE6047C1C0B}" type="pres">
      <dgm:prSet presAssocID="{39AE4C63-FCE9-4348-86ED-3008D123ADA1}" presName="spH" presStyleCnt="0"/>
      <dgm:spPr/>
    </dgm:pt>
    <dgm:pt modelId="{FD76505A-D02E-4647-8AA5-789B093725F2}" type="pres">
      <dgm:prSet presAssocID="{39AE4C63-FCE9-4348-86ED-3008D123ADA1}" presName="desTx" presStyleLbl="node1" presStyleIdx="2" presStyleCnt="4">
        <dgm:presLayoutVars>
          <dgm:bulletEnabled val="1"/>
        </dgm:presLayoutVars>
      </dgm:prSet>
      <dgm:spPr/>
      <dgm:t>
        <a:bodyPr/>
        <a:lstStyle/>
        <a:p>
          <a:endParaRPr lang="en-US"/>
        </a:p>
      </dgm:t>
    </dgm:pt>
    <dgm:pt modelId="{5EF7F957-95DA-47AE-A03D-A3F985540931}" type="pres">
      <dgm:prSet presAssocID="{EA3FAB3D-F47E-4A36-9DB7-ED8BF718C87C}" presName="spV" presStyleCnt="0"/>
      <dgm:spPr/>
    </dgm:pt>
    <dgm:pt modelId="{22BFDD71-FA90-4D9B-A18B-79275C460C6F}" type="pres">
      <dgm:prSet presAssocID="{74970927-8FCC-49A5-9C0B-CD0169D9369E}" presName="linNode" presStyleCnt="0"/>
      <dgm:spPr/>
    </dgm:pt>
    <dgm:pt modelId="{CA481D97-D155-49D5-97E8-3DB344920700}" type="pres">
      <dgm:prSet presAssocID="{74970927-8FCC-49A5-9C0B-CD0169D9369E}" presName="parTx" presStyleLbl="revTx" presStyleIdx="3" presStyleCnt="4">
        <dgm:presLayoutVars>
          <dgm:chMax val="1"/>
          <dgm:bulletEnabled val="1"/>
        </dgm:presLayoutVars>
      </dgm:prSet>
      <dgm:spPr/>
      <dgm:t>
        <a:bodyPr/>
        <a:lstStyle/>
        <a:p>
          <a:endParaRPr lang="en-US"/>
        </a:p>
      </dgm:t>
    </dgm:pt>
    <dgm:pt modelId="{69E1D74C-6923-4589-861E-F8399852168E}" type="pres">
      <dgm:prSet presAssocID="{74970927-8FCC-49A5-9C0B-CD0169D9369E}" presName="bracket" presStyleLbl="parChTrans1D1" presStyleIdx="3" presStyleCnt="4"/>
      <dgm:spPr/>
      <dgm:extLst/>
    </dgm:pt>
    <dgm:pt modelId="{76215322-A65B-4E13-8237-BC8D3493CF4D}" type="pres">
      <dgm:prSet presAssocID="{74970927-8FCC-49A5-9C0B-CD0169D9369E}" presName="spH" presStyleCnt="0"/>
      <dgm:spPr/>
    </dgm:pt>
    <dgm:pt modelId="{5979BC45-1FA8-4BFE-8D51-C33FF5E296F1}" type="pres">
      <dgm:prSet presAssocID="{74970927-8FCC-49A5-9C0B-CD0169D9369E}" presName="desTx" presStyleLbl="node1" presStyleIdx="3" presStyleCnt="4">
        <dgm:presLayoutVars>
          <dgm:bulletEnabled val="1"/>
        </dgm:presLayoutVars>
      </dgm:prSet>
      <dgm:spPr/>
      <dgm:t>
        <a:bodyPr/>
        <a:lstStyle/>
        <a:p>
          <a:endParaRPr lang="en-US"/>
        </a:p>
      </dgm:t>
    </dgm:pt>
  </dgm:ptLst>
  <dgm:cxnLst>
    <dgm:cxn modelId="{9A928106-86B9-47A5-948A-D11CFF2F8BD6}" type="presOf" srcId="{7353AF00-A0B6-4DFE-A9FD-5A9900A5F710}" destId="{D0B036EC-541E-4808-9D23-92D55B44246D}" srcOrd="0" destOrd="0" presId="urn:diagrams.loki3.com/BracketList"/>
    <dgm:cxn modelId="{566EA680-92FD-45B0-A621-787A98CEEFA2}" type="presOf" srcId="{75AAB8FE-8115-4AEC-A8E7-23E48CBD5F5F}" destId="{E6CAAE00-F090-4830-8797-74D2035C3347}" srcOrd="0" destOrd="0" presId="urn:diagrams.loki3.com/BracketList"/>
    <dgm:cxn modelId="{744A96B8-A3F2-4D7D-B56C-46F0C57C9008}" srcId="{75AAB8FE-8115-4AEC-A8E7-23E48CBD5F5F}" destId="{74970927-8FCC-49A5-9C0B-CD0169D9369E}" srcOrd="3" destOrd="0" parTransId="{5CB35610-B433-4222-B00F-8E01C3E3338E}" sibTransId="{F0B70D5A-49CC-468F-98A0-57C9BF6525D6}"/>
    <dgm:cxn modelId="{FF4662C0-1695-4F1B-B18A-DDC34F1DC2F5}" type="presOf" srcId="{39AE4C63-FCE9-4348-86ED-3008D123ADA1}" destId="{84B81EFA-6937-4898-9452-A448B35CECCC}" srcOrd="0" destOrd="0" presId="urn:diagrams.loki3.com/BracketList"/>
    <dgm:cxn modelId="{33166AB7-7334-44D8-B707-6000DA90895F}" srcId="{39AE4C63-FCE9-4348-86ED-3008D123ADA1}" destId="{330586A3-51DB-4692-B99E-F3A7BBA480AA}" srcOrd="0" destOrd="0" parTransId="{A2FC1117-3692-4101-97BC-081BB6D91D18}" sibTransId="{FF471FEC-EC52-4E83-BFA5-875CA0361EF1}"/>
    <dgm:cxn modelId="{8DECFA3B-AFC1-4B42-819F-7D0CEBC56266}" type="presOf" srcId="{3564992A-395E-402F-9DE2-07EC46ED2C8F}" destId="{9EF19F57-E509-49F0-8267-F9629447E74F}" srcOrd="0" destOrd="0" presId="urn:diagrams.loki3.com/BracketList"/>
    <dgm:cxn modelId="{847B60ED-D0BD-4AF6-AC60-287ADF56E21E}" type="presOf" srcId="{44C99431-6D09-4BE7-AD4B-A5DA78B7174A}" destId="{5979BC45-1FA8-4BFE-8D51-C33FF5E296F1}" srcOrd="0" destOrd="0" presId="urn:diagrams.loki3.com/BracketList"/>
    <dgm:cxn modelId="{B95C6A61-978F-46D9-BD6D-B4C18C447346}" srcId="{74970927-8FCC-49A5-9C0B-CD0169D9369E}" destId="{44C99431-6D09-4BE7-AD4B-A5DA78B7174A}" srcOrd="0" destOrd="0" parTransId="{E7FF7DD1-381C-4C0B-A02A-9A2937939221}" sibTransId="{069F5D86-F30C-40DF-AB86-AAF248973AAD}"/>
    <dgm:cxn modelId="{0B7C08B6-983D-4E32-AB61-736B3CCA6573}" srcId="{75AAB8FE-8115-4AEC-A8E7-23E48CBD5F5F}" destId="{7353AF00-A0B6-4DFE-A9FD-5A9900A5F710}" srcOrd="1" destOrd="0" parTransId="{E4F5AAF4-FA4A-4345-909F-00E542FCD621}" sibTransId="{C6141C66-7705-4DC6-80C0-538AF30ED2D9}"/>
    <dgm:cxn modelId="{B64CA60F-645A-4AC5-B08D-26BAF50F50BD}" srcId="{75AAB8FE-8115-4AEC-A8E7-23E48CBD5F5F}" destId="{39AE4C63-FCE9-4348-86ED-3008D123ADA1}" srcOrd="2" destOrd="0" parTransId="{D93FD6F7-8FA4-465F-894E-EE53D5571C3C}" sibTransId="{EA3FAB3D-F47E-4A36-9DB7-ED8BF718C87C}"/>
    <dgm:cxn modelId="{BB395001-EF26-4682-8528-D881D16916E0}" type="presOf" srcId="{330586A3-51DB-4692-B99E-F3A7BBA480AA}" destId="{FD76505A-D02E-4647-8AA5-789B093725F2}" srcOrd="0" destOrd="0" presId="urn:diagrams.loki3.com/BracketList"/>
    <dgm:cxn modelId="{0938C14D-BDFA-48D5-A7DB-4A17BE24BFD9}" type="presOf" srcId="{C5918C5E-C868-46BC-93D4-2C292948C505}" destId="{70714C1B-DB6C-468B-BE60-575321A329FE}" srcOrd="0" destOrd="0" presId="urn:diagrams.loki3.com/BracketList"/>
    <dgm:cxn modelId="{B9916AA5-45F7-4E31-9511-E173BA37D462}" srcId="{75AAB8FE-8115-4AEC-A8E7-23E48CBD5F5F}" destId="{C5918C5E-C868-46BC-93D4-2C292948C505}" srcOrd="0" destOrd="0" parTransId="{C4F02584-D646-41FA-A20C-DEEC4FF719C2}" sibTransId="{A40A2999-A225-4ED1-8114-76725D24D60B}"/>
    <dgm:cxn modelId="{B785621A-A8E1-4257-8F3A-E9403D122BC5}" srcId="{7353AF00-A0B6-4DFE-A9FD-5A9900A5F710}" destId="{3564992A-395E-402F-9DE2-07EC46ED2C8F}" srcOrd="0" destOrd="0" parTransId="{1C07F25A-34F1-4F48-9390-D5D55678965D}" sibTransId="{6FC85ECC-B007-4585-9FD9-03FF5F90F02F}"/>
    <dgm:cxn modelId="{3A21F152-7224-47D3-85B8-B117F1FEA70E}" type="presOf" srcId="{74970927-8FCC-49A5-9C0B-CD0169D9369E}" destId="{CA481D97-D155-49D5-97E8-3DB344920700}" srcOrd="0" destOrd="0" presId="urn:diagrams.loki3.com/BracketList"/>
    <dgm:cxn modelId="{CFF90792-B000-47DC-B055-C8C22B9754C4}" srcId="{C5918C5E-C868-46BC-93D4-2C292948C505}" destId="{BA0A820C-7AA0-4DCF-B73C-E148E89ABDEA}" srcOrd="0" destOrd="0" parTransId="{93AE4648-A22B-4A1E-B030-E8DEE3CACFC2}" sibTransId="{20AFE66E-26CC-4181-97F7-E21DC919A48F}"/>
    <dgm:cxn modelId="{FCAF076A-AF96-4419-BFD1-3CD4E078D745}" type="presOf" srcId="{BA0A820C-7AA0-4DCF-B73C-E148E89ABDEA}" destId="{A3070F16-59A3-4330-BB49-D7503A4D44AB}" srcOrd="0" destOrd="0" presId="urn:diagrams.loki3.com/BracketList"/>
    <dgm:cxn modelId="{69A1286D-01A3-441A-81E2-A09D911835AF}" type="presParOf" srcId="{E6CAAE00-F090-4830-8797-74D2035C3347}" destId="{12ABBE97-D872-406B-B878-ED8832717599}" srcOrd="0" destOrd="0" presId="urn:diagrams.loki3.com/BracketList"/>
    <dgm:cxn modelId="{25D47689-C4AF-40AE-BD2F-F84695CABD08}" type="presParOf" srcId="{12ABBE97-D872-406B-B878-ED8832717599}" destId="{70714C1B-DB6C-468B-BE60-575321A329FE}" srcOrd="0" destOrd="0" presId="urn:diagrams.loki3.com/BracketList"/>
    <dgm:cxn modelId="{F50C6B22-7505-4BDC-AAE6-940482E69DE1}" type="presParOf" srcId="{12ABBE97-D872-406B-B878-ED8832717599}" destId="{47AFA4C1-A20A-40EB-8826-CD3598AD4CAD}" srcOrd="1" destOrd="0" presId="urn:diagrams.loki3.com/BracketList"/>
    <dgm:cxn modelId="{B3E9F425-735E-454E-96D0-8EF487788A07}" type="presParOf" srcId="{12ABBE97-D872-406B-B878-ED8832717599}" destId="{B9DF8B74-5EA1-44EE-BC7F-A35074573489}" srcOrd="2" destOrd="0" presId="urn:diagrams.loki3.com/BracketList"/>
    <dgm:cxn modelId="{F5FDB7B4-31CA-4B43-8C93-CB68DB79DB06}" type="presParOf" srcId="{12ABBE97-D872-406B-B878-ED8832717599}" destId="{A3070F16-59A3-4330-BB49-D7503A4D44AB}" srcOrd="3" destOrd="0" presId="urn:diagrams.loki3.com/BracketList"/>
    <dgm:cxn modelId="{F46606FC-7570-417B-9F48-9B7354D3DEC0}" type="presParOf" srcId="{E6CAAE00-F090-4830-8797-74D2035C3347}" destId="{4C65A068-73D1-4A33-97ED-59447921ADD4}" srcOrd="1" destOrd="0" presId="urn:diagrams.loki3.com/BracketList"/>
    <dgm:cxn modelId="{422022FF-5DFD-4584-AA05-69F57D386A5E}" type="presParOf" srcId="{E6CAAE00-F090-4830-8797-74D2035C3347}" destId="{1681656F-A074-4C62-B888-C65BD0F11605}" srcOrd="2" destOrd="0" presId="urn:diagrams.loki3.com/BracketList"/>
    <dgm:cxn modelId="{ACFF0CE4-1E0B-44C2-A2DC-15B87CAC3428}" type="presParOf" srcId="{1681656F-A074-4C62-B888-C65BD0F11605}" destId="{D0B036EC-541E-4808-9D23-92D55B44246D}" srcOrd="0" destOrd="0" presId="urn:diagrams.loki3.com/BracketList"/>
    <dgm:cxn modelId="{46F18DC2-A6C7-4EBD-82AE-1EDE0C1D4D42}" type="presParOf" srcId="{1681656F-A074-4C62-B888-C65BD0F11605}" destId="{4D8CEEA7-5362-421E-B737-7A0E102E3336}" srcOrd="1" destOrd="0" presId="urn:diagrams.loki3.com/BracketList"/>
    <dgm:cxn modelId="{56CCFC81-067D-490B-BEC4-AE69694DD367}" type="presParOf" srcId="{1681656F-A074-4C62-B888-C65BD0F11605}" destId="{0F54AE88-6022-4762-8585-EF7B137D36FA}" srcOrd="2" destOrd="0" presId="urn:diagrams.loki3.com/BracketList"/>
    <dgm:cxn modelId="{36F6BF11-B052-4300-9D06-9E680E653022}" type="presParOf" srcId="{1681656F-A074-4C62-B888-C65BD0F11605}" destId="{9EF19F57-E509-49F0-8267-F9629447E74F}" srcOrd="3" destOrd="0" presId="urn:diagrams.loki3.com/BracketList"/>
    <dgm:cxn modelId="{46F57D65-09CD-491B-B541-F9751FE923F0}" type="presParOf" srcId="{E6CAAE00-F090-4830-8797-74D2035C3347}" destId="{18D6C14E-1C2F-4E4C-A204-49E5598929DA}" srcOrd="3" destOrd="0" presId="urn:diagrams.loki3.com/BracketList"/>
    <dgm:cxn modelId="{9CB2906A-9EF4-4CB8-BC5F-3CC39625396D}" type="presParOf" srcId="{E6CAAE00-F090-4830-8797-74D2035C3347}" destId="{E8DA230D-8753-42A7-B751-089C108C526C}" srcOrd="4" destOrd="0" presId="urn:diagrams.loki3.com/BracketList"/>
    <dgm:cxn modelId="{D90C3BDC-D6D9-4FB7-97DE-336F0777AEE4}" type="presParOf" srcId="{E8DA230D-8753-42A7-B751-089C108C526C}" destId="{84B81EFA-6937-4898-9452-A448B35CECCC}" srcOrd="0" destOrd="0" presId="urn:diagrams.loki3.com/BracketList"/>
    <dgm:cxn modelId="{51A9A4D6-1B0A-48F0-9FB6-0A2DC511BE17}" type="presParOf" srcId="{E8DA230D-8753-42A7-B751-089C108C526C}" destId="{66048101-4938-4F94-8122-252CEDAEDEDB}" srcOrd="1" destOrd="0" presId="urn:diagrams.loki3.com/BracketList"/>
    <dgm:cxn modelId="{B588983E-305C-45A0-B256-B751608D9111}" type="presParOf" srcId="{E8DA230D-8753-42A7-B751-089C108C526C}" destId="{B0E580B6-CEE6-4EE6-8F7B-2DE6047C1C0B}" srcOrd="2" destOrd="0" presId="urn:diagrams.loki3.com/BracketList"/>
    <dgm:cxn modelId="{244EEC0E-93A4-4EF6-8BD9-5D4F4AD4366C}" type="presParOf" srcId="{E8DA230D-8753-42A7-B751-089C108C526C}" destId="{FD76505A-D02E-4647-8AA5-789B093725F2}" srcOrd="3" destOrd="0" presId="urn:diagrams.loki3.com/BracketList"/>
    <dgm:cxn modelId="{FC115C18-741C-49D5-B675-E35A98470A17}" type="presParOf" srcId="{E6CAAE00-F090-4830-8797-74D2035C3347}" destId="{5EF7F957-95DA-47AE-A03D-A3F985540931}" srcOrd="5" destOrd="0" presId="urn:diagrams.loki3.com/BracketList"/>
    <dgm:cxn modelId="{A465926E-952F-4073-BE65-010A2D688D17}" type="presParOf" srcId="{E6CAAE00-F090-4830-8797-74D2035C3347}" destId="{22BFDD71-FA90-4D9B-A18B-79275C460C6F}" srcOrd="6" destOrd="0" presId="urn:diagrams.loki3.com/BracketList"/>
    <dgm:cxn modelId="{3AE18AB2-A9B9-4780-AE93-B9C06088BF95}" type="presParOf" srcId="{22BFDD71-FA90-4D9B-A18B-79275C460C6F}" destId="{CA481D97-D155-49D5-97E8-3DB344920700}" srcOrd="0" destOrd="0" presId="urn:diagrams.loki3.com/BracketList"/>
    <dgm:cxn modelId="{20EED5E9-7964-4298-A1BC-7558431E04B6}" type="presParOf" srcId="{22BFDD71-FA90-4D9B-A18B-79275C460C6F}" destId="{69E1D74C-6923-4589-861E-F8399852168E}" srcOrd="1" destOrd="0" presId="urn:diagrams.loki3.com/BracketList"/>
    <dgm:cxn modelId="{18A5AEE2-B042-4F78-9090-FD58D8D3CBBD}" type="presParOf" srcId="{22BFDD71-FA90-4D9B-A18B-79275C460C6F}" destId="{76215322-A65B-4E13-8237-BC8D3493CF4D}" srcOrd="2" destOrd="0" presId="urn:diagrams.loki3.com/BracketList"/>
    <dgm:cxn modelId="{995602F1-BA3B-4EF5-AD66-8C29292F9FF4}" type="presParOf" srcId="{22BFDD71-FA90-4D9B-A18B-79275C460C6F}" destId="{5979BC45-1FA8-4BFE-8D51-C33FF5E296F1}"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C8A9FFD-DA53-4FDB-9EE7-9AEDEC8C1C4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E73451D-D715-4F0F-A902-B3A82AAD821D}">
      <dgm:prSet phldrT="[Text]"/>
      <dgm:spPr/>
      <dgm:t>
        <a:bodyPr/>
        <a:lstStyle/>
        <a:p>
          <a:r>
            <a:rPr lang="en-US" b="1" dirty="0">
              <a:solidFill>
                <a:schemeClr val="tx1"/>
              </a:solidFill>
            </a:rPr>
            <a:t>Office Hours</a:t>
          </a:r>
        </a:p>
      </dgm:t>
      <dgm:extLst>
        <a:ext uri="{E40237B7-FDA0-4F09-8148-C483321AD2D9}">
          <dgm14:cNvPr xmlns:dgm14="http://schemas.microsoft.com/office/drawing/2010/diagram" id="0" name="" descr="office hours label"/>
        </a:ext>
      </dgm:extLst>
    </dgm:pt>
    <dgm:pt modelId="{83F68B8D-FF10-4291-BC48-E262654E0784}" type="parTrans" cxnId="{AA41DF6E-9F89-4A7A-8155-5BF085AD4F5D}">
      <dgm:prSet/>
      <dgm:spPr/>
      <dgm:t>
        <a:bodyPr/>
        <a:lstStyle/>
        <a:p>
          <a:endParaRPr lang="en-US"/>
        </a:p>
      </dgm:t>
    </dgm:pt>
    <dgm:pt modelId="{1CB5EA90-864D-4436-9151-00C4C9D3A25F}" type="sibTrans" cxnId="{AA41DF6E-9F89-4A7A-8155-5BF085AD4F5D}">
      <dgm:prSet/>
      <dgm:spPr/>
      <dgm:t>
        <a:bodyPr/>
        <a:lstStyle/>
        <a:p>
          <a:endParaRPr lang="en-US"/>
        </a:p>
      </dgm:t>
    </dgm:pt>
    <dgm:pt modelId="{36157EC0-0162-4004-9E22-31680EC85C76}">
      <dgm:prSet phldrT="[Text]"/>
      <dgm:spPr/>
      <dgm:t>
        <a:bodyPr/>
        <a:lstStyle/>
        <a:p>
          <a:r>
            <a:rPr lang="en-US" dirty="0"/>
            <a:t>High Quality Video Conference</a:t>
          </a:r>
        </a:p>
      </dgm:t>
      <dgm:extLst>
        <a:ext uri="{E40237B7-FDA0-4F09-8148-C483321AD2D9}">
          <dgm14:cNvPr xmlns:dgm14="http://schemas.microsoft.com/office/drawing/2010/diagram" id="0" name="" descr="smart art that lists the benefits of using collaborate for office hours"/>
        </a:ext>
      </dgm:extLst>
    </dgm:pt>
    <dgm:pt modelId="{DB099A48-FB51-49E8-952C-8660E32AE39A}" type="parTrans" cxnId="{9701CAC6-F26F-4ED8-8C72-E9AA79B52741}">
      <dgm:prSet/>
      <dgm:spPr/>
      <dgm:t>
        <a:bodyPr/>
        <a:lstStyle/>
        <a:p>
          <a:endParaRPr lang="en-US"/>
        </a:p>
      </dgm:t>
    </dgm:pt>
    <dgm:pt modelId="{DB6BE1F6-23EF-4A7D-86ED-39F575475278}" type="sibTrans" cxnId="{9701CAC6-F26F-4ED8-8C72-E9AA79B52741}">
      <dgm:prSet/>
      <dgm:spPr/>
      <dgm:t>
        <a:bodyPr/>
        <a:lstStyle/>
        <a:p>
          <a:endParaRPr lang="en-US"/>
        </a:p>
      </dgm:t>
    </dgm:pt>
    <dgm:pt modelId="{8E578930-DEFB-4D4E-836E-1B7C50D90D42}">
      <dgm:prSet phldrT="[Text]"/>
      <dgm:spPr/>
      <dgm:t>
        <a:bodyPr/>
        <a:lstStyle/>
        <a:p>
          <a:r>
            <a:rPr lang="en-US" dirty="0"/>
            <a:t>One-on-Ones</a:t>
          </a:r>
        </a:p>
      </dgm:t>
    </dgm:pt>
    <dgm:pt modelId="{62F2FDD6-D57F-45C4-8ED9-F018E7154FC8}" type="parTrans" cxnId="{B807A692-FFB0-4EE8-9634-763C0606E131}">
      <dgm:prSet/>
      <dgm:spPr/>
      <dgm:t>
        <a:bodyPr/>
        <a:lstStyle/>
        <a:p>
          <a:endParaRPr lang="en-US"/>
        </a:p>
      </dgm:t>
    </dgm:pt>
    <dgm:pt modelId="{CC9FB96E-52E3-4F34-B906-CD616079FD6D}" type="sibTrans" cxnId="{B807A692-FFB0-4EE8-9634-763C0606E131}">
      <dgm:prSet/>
      <dgm:spPr/>
      <dgm:t>
        <a:bodyPr/>
        <a:lstStyle/>
        <a:p>
          <a:endParaRPr lang="en-US"/>
        </a:p>
      </dgm:t>
    </dgm:pt>
    <dgm:pt modelId="{0CFDFC3E-9F92-41CE-97CF-7BC867C7AF48}">
      <dgm:prSet phldrT="[Text]"/>
      <dgm:spPr/>
      <dgm:t>
        <a:bodyPr/>
        <a:lstStyle/>
        <a:p>
          <a:r>
            <a:rPr lang="en-US" b="1" dirty="0">
              <a:solidFill>
                <a:schemeClr val="tx1"/>
              </a:solidFill>
            </a:rPr>
            <a:t>Content Driven Sessions</a:t>
          </a:r>
        </a:p>
      </dgm:t>
      <dgm:extLst>
        <a:ext uri="{E40237B7-FDA0-4F09-8148-C483321AD2D9}">
          <dgm14:cNvPr xmlns:dgm14="http://schemas.microsoft.com/office/drawing/2010/diagram" id="0" name="" descr="content driven sessions label"/>
        </a:ext>
      </dgm:extLst>
    </dgm:pt>
    <dgm:pt modelId="{B0304E92-15D4-47D9-89BF-49198A097DE5}" type="parTrans" cxnId="{09375AE6-2E38-41C9-944B-5FF492A7EAD1}">
      <dgm:prSet/>
      <dgm:spPr/>
      <dgm:t>
        <a:bodyPr/>
        <a:lstStyle/>
        <a:p>
          <a:endParaRPr lang="en-US"/>
        </a:p>
      </dgm:t>
    </dgm:pt>
    <dgm:pt modelId="{C95486D9-F113-418C-A6C9-BEF7D6FA5B47}" type="sibTrans" cxnId="{09375AE6-2E38-41C9-944B-5FF492A7EAD1}">
      <dgm:prSet/>
      <dgm:spPr/>
      <dgm:t>
        <a:bodyPr/>
        <a:lstStyle/>
        <a:p>
          <a:endParaRPr lang="en-US"/>
        </a:p>
      </dgm:t>
    </dgm:pt>
    <dgm:pt modelId="{3F39702E-5BF9-4830-9FD9-3456F97EFD5C}">
      <dgm:prSet phldrT="[Text]"/>
      <dgm:spPr/>
      <dgm:t>
        <a:bodyPr/>
        <a:lstStyle/>
        <a:p>
          <a:r>
            <a:rPr lang="en-US" dirty="0"/>
            <a:t>Lecture Style Instruction</a:t>
          </a:r>
        </a:p>
      </dgm:t>
      <dgm:extLst>
        <a:ext uri="{E40237B7-FDA0-4F09-8148-C483321AD2D9}">
          <dgm14:cNvPr xmlns:dgm14="http://schemas.microsoft.com/office/drawing/2010/diagram" id="0" name="" descr="smart art that lists the benefits of using collaborate for content driven sessions"/>
        </a:ext>
      </dgm:extLst>
    </dgm:pt>
    <dgm:pt modelId="{152F5BCD-F3C6-43B8-8F66-5C821ED50D90}" type="parTrans" cxnId="{88C6BD2F-F9C5-49ED-9395-070AA48FCE89}">
      <dgm:prSet/>
      <dgm:spPr/>
      <dgm:t>
        <a:bodyPr/>
        <a:lstStyle/>
        <a:p>
          <a:endParaRPr lang="en-US"/>
        </a:p>
      </dgm:t>
    </dgm:pt>
    <dgm:pt modelId="{EFFA6F5D-8421-49E3-9933-DB57AB0D0398}" type="sibTrans" cxnId="{88C6BD2F-F9C5-49ED-9395-070AA48FCE89}">
      <dgm:prSet/>
      <dgm:spPr/>
      <dgm:t>
        <a:bodyPr/>
        <a:lstStyle/>
        <a:p>
          <a:endParaRPr lang="en-US"/>
        </a:p>
      </dgm:t>
    </dgm:pt>
    <dgm:pt modelId="{B65B1E25-D3F3-4A86-9EE2-2C27F3FE740A}">
      <dgm:prSet phldrT="[Text]"/>
      <dgm:spPr/>
      <dgm:t>
        <a:bodyPr/>
        <a:lstStyle/>
        <a:p>
          <a:r>
            <a:rPr lang="en-US" dirty="0"/>
            <a:t>Content Heavy</a:t>
          </a:r>
        </a:p>
      </dgm:t>
    </dgm:pt>
    <dgm:pt modelId="{DC2F3FA7-4FEC-409A-83B6-582711A02EC9}" type="parTrans" cxnId="{A72CE227-4CDB-4163-B9E6-5459C4BB128A}">
      <dgm:prSet/>
      <dgm:spPr/>
      <dgm:t>
        <a:bodyPr/>
        <a:lstStyle/>
        <a:p>
          <a:endParaRPr lang="en-US"/>
        </a:p>
      </dgm:t>
    </dgm:pt>
    <dgm:pt modelId="{14D406F5-92BB-41C3-97F6-47BB70503516}" type="sibTrans" cxnId="{A72CE227-4CDB-4163-B9E6-5459C4BB128A}">
      <dgm:prSet/>
      <dgm:spPr/>
      <dgm:t>
        <a:bodyPr/>
        <a:lstStyle/>
        <a:p>
          <a:endParaRPr lang="en-US"/>
        </a:p>
      </dgm:t>
    </dgm:pt>
    <dgm:pt modelId="{6B01FCCF-ECE6-4C1A-91CA-08183F8D5D47}">
      <dgm:prSet phldrT="[Text]"/>
      <dgm:spPr/>
      <dgm:t>
        <a:bodyPr/>
        <a:lstStyle/>
        <a:p>
          <a:r>
            <a:rPr lang="en-US" b="1" dirty="0">
              <a:solidFill>
                <a:schemeClr val="tx1"/>
              </a:solidFill>
            </a:rPr>
            <a:t>Small Group</a:t>
          </a:r>
        </a:p>
      </dgm:t>
      <dgm:extLst>
        <a:ext uri="{E40237B7-FDA0-4F09-8148-C483321AD2D9}">
          <dgm14:cNvPr xmlns:dgm14="http://schemas.microsoft.com/office/drawing/2010/diagram" id="0" name="" descr="small group label"/>
        </a:ext>
      </dgm:extLst>
    </dgm:pt>
    <dgm:pt modelId="{39EE4BAD-F467-4944-97D7-574FEAC66C14}" type="parTrans" cxnId="{EA897615-BC10-4FF7-810D-32D7A9103B00}">
      <dgm:prSet/>
      <dgm:spPr/>
      <dgm:t>
        <a:bodyPr/>
        <a:lstStyle/>
        <a:p>
          <a:endParaRPr lang="en-US"/>
        </a:p>
      </dgm:t>
    </dgm:pt>
    <dgm:pt modelId="{A00CCF1B-60BA-4678-9F63-21FD55C57608}" type="sibTrans" cxnId="{EA897615-BC10-4FF7-810D-32D7A9103B00}">
      <dgm:prSet/>
      <dgm:spPr/>
      <dgm:t>
        <a:bodyPr/>
        <a:lstStyle/>
        <a:p>
          <a:endParaRPr lang="en-US"/>
        </a:p>
      </dgm:t>
    </dgm:pt>
    <dgm:pt modelId="{B3A6694C-29AA-49D9-8681-F69F9BFDF5B6}">
      <dgm:prSet phldrT="[Text]"/>
      <dgm:spPr/>
      <dgm:t>
        <a:bodyPr/>
        <a:lstStyle/>
        <a:p>
          <a:r>
            <a:rPr lang="en-US" dirty="0"/>
            <a:t>Smaller Classroom/Group Collaboration</a:t>
          </a:r>
        </a:p>
      </dgm:t>
      <dgm:extLst>
        <a:ext uri="{E40237B7-FDA0-4F09-8148-C483321AD2D9}">
          <dgm14:cNvPr xmlns:dgm14="http://schemas.microsoft.com/office/drawing/2010/diagram" id="0" name="" descr="smart art that lists the benefits of using collaborate for small group sessions"/>
        </a:ext>
      </dgm:extLst>
    </dgm:pt>
    <dgm:pt modelId="{CAC64799-8C98-4E5F-8A9F-0395591FD501}" type="parTrans" cxnId="{8BBC5BF0-02A9-4933-A579-FC1FAC9A72C4}">
      <dgm:prSet/>
      <dgm:spPr/>
      <dgm:t>
        <a:bodyPr/>
        <a:lstStyle/>
        <a:p>
          <a:endParaRPr lang="en-US"/>
        </a:p>
      </dgm:t>
    </dgm:pt>
    <dgm:pt modelId="{66DA8FFA-C39B-4AD5-989C-23354DE0048B}" type="sibTrans" cxnId="{8BBC5BF0-02A9-4933-A579-FC1FAC9A72C4}">
      <dgm:prSet/>
      <dgm:spPr/>
      <dgm:t>
        <a:bodyPr/>
        <a:lstStyle/>
        <a:p>
          <a:endParaRPr lang="en-US"/>
        </a:p>
      </dgm:t>
    </dgm:pt>
    <dgm:pt modelId="{17E81A50-C0C8-4B23-A1E5-C03AF8D70FBB}">
      <dgm:prSet phldrT="[Text]"/>
      <dgm:spPr/>
      <dgm:t>
        <a:bodyPr/>
        <a:lstStyle/>
        <a:p>
          <a:r>
            <a:rPr lang="en-US" dirty="0"/>
            <a:t>Need for Content Sharing/Annotation</a:t>
          </a:r>
        </a:p>
      </dgm:t>
    </dgm:pt>
    <dgm:pt modelId="{522E675E-793C-440A-9EB8-AEABEB2EE69B}" type="parTrans" cxnId="{C1478DA0-1FA3-43ED-9575-3EA8A56550A8}">
      <dgm:prSet/>
      <dgm:spPr/>
      <dgm:t>
        <a:bodyPr/>
        <a:lstStyle/>
        <a:p>
          <a:endParaRPr lang="en-US"/>
        </a:p>
      </dgm:t>
    </dgm:pt>
    <dgm:pt modelId="{67B3B9EA-C6E8-490C-9B23-A8BDA6920DF0}" type="sibTrans" cxnId="{C1478DA0-1FA3-43ED-9575-3EA8A56550A8}">
      <dgm:prSet/>
      <dgm:spPr/>
      <dgm:t>
        <a:bodyPr/>
        <a:lstStyle/>
        <a:p>
          <a:endParaRPr lang="en-US"/>
        </a:p>
      </dgm:t>
    </dgm:pt>
    <dgm:pt modelId="{5CCEF6D6-0687-40CB-A776-7CFF93975C5C}">
      <dgm:prSet phldrT="[Text]"/>
      <dgm:spPr/>
      <dgm:t>
        <a:bodyPr/>
        <a:lstStyle/>
        <a:p>
          <a:r>
            <a:rPr lang="en-US" dirty="0"/>
            <a:t>Student Support</a:t>
          </a:r>
        </a:p>
      </dgm:t>
    </dgm:pt>
    <dgm:pt modelId="{429135DD-EA42-43E0-8E18-73CAAA2D9AEC}" type="parTrans" cxnId="{2DECCE89-70AC-4F5E-A219-FB1C9160E201}">
      <dgm:prSet/>
      <dgm:spPr/>
      <dgm:t>
        <a:bodyPr/>
        <a:lstStyle/>
        <a:p>
          <a:endParaRPr lang="en-US"/>
        </a:p>
      </dgm:t>
    </dgm:pt>
    <dgm:pt modelId="{B0A72092-E00D-4816-9F1B-C66645D5BBE3}" type="sibTrans" cxnId="{2DECCE89-70AC-4F5E-A219-FB1C9160E201}">
      <dgm:prSet/>
      <dgm:spPr/>
      <dgm:t>
        <a:bodyPr/>
        <a:lstStyle/>
        <a:p>
          <a:endParaRPr lang="en-US"/>
        </a:p>
      </dgm:t>
    </dgm:pt>
    <dgm:pt modelId="{FD6CD387-7CDE-4AF5-9A34-1512CF43B6F8}">
      <dgm:prSet phldrT="[Text]"/>
      <dgm:spPr/>
      <dgm:t>
        <a:bodyPr/>
        <a:lstStyle/>
        <a:p>
          <a:r>
            <a:rPr lang="en-US" dirty="0"/>
            <a:t>Drop-ins</a:t>
          </a:r>
        </a:p>
      </dgm:t>
    </dgm:pt>
    <dgm:pt modelId="{9F90B317-BD78-4C88-9CE4-FB3BC24F793A}" type="parTrans" cxnId="{51F6DC52-9680-41A9-95AD-DC699501C6D5}">
      <dgm:prSet/>
      <dgm:spPr/>
      <dgm:t>
        <a:bodyPr/>
        <a:lstStyle/>
        <a:p>
          <a:endParaRPr lang="en-US"/>
        </a:p>
      </dgm:t>
    </dgm:pt>
    <dgm:pt modelId="{E29A37DA-F4F9-47F9-9B08-8F43751AB0F0}" type="sibTrans" cxnId="{51F6DC52-9680-41A9-95AD-DC699501C6D5}">
      <dgm:prSet/>
      <dgm:spPr/>
      <dgm:t>
        <a:bodyPr/>
        <a:lstStyle/>
        <a:p>
          <a:endParaRPr lang="en-US"/>
        </a:p>
      </dgm:t>
    </dgm:pt>
    <dgm:pt modelId="{0570FAE2-3438-47C9-8F15-D70B58F92C20}">
      <dgm:prSet phldrT="[Text]"/>
      <dgm:spPr/>
      <dgm:t>
        <a:bodyPr/>
        <a:lstStyle/>
        <a:p>
          <a:r>
            <a:rPr lang="en-US" dirty="0"/>
            <a:t>Share Content</a:t>
          </a:r>
        </a:p>
      </dgm:t>
    </dgm:pt>
    <dgm:pt modelId="{E99FD4F5-632A-486F-8291-8CA2E1BDA9D6}" type="parTrans" cxnId="{7E0BBB46-51DD-4DEC-944A-40E0FDCB7E7E}">
      <dgm:prSet/>
      <dgm:spPr/>
      <dgm:t>
        <a:bodyPr/>
        <a:lstStyle/>
        <a:p>
          <a:endParaRPr lang="en-US"/>
        </a:p>
      </dgm:t>
    </dgm:pt>
    <dgm:pt modelId="{0200C144-E1D5-4747-BC67-E434024B17B0}" type="sibTrans" cxnId="{7E0BBB46-51DD-4DEC-944A-40E0FDCB7E7E}">
      <dgm:prSet/>
      <dgm:spPr/>
      <dgm:t>
        <a:bodyPr/>
        <a:lstStyle/>
        <a:p>
          <a:endParaRPr lang="en-US"/>
        </a:p>
      </dgm:t>
    </dgm:pt>
    <dgm:pt modelId="{9B6661A1-4805-4FAD-954F-72C2058EBC86}">
      <dgm:prSet phldrT="[Text]"/>
      <dgm:spPr/>
      <dgm:t>
        <a:bodyPr/>
        <a:lstStyle/>
        <a:p>
          <a:r>
            <a:rPr lang="en-US" dirty="0"/>
            <a:t>Interactive Sessions</a:t>
          </a:r>
        </a:p>
      </dgm:t>
    </dgm:pt>
    <dgm:pt modelId="{DE14641E-419C-4CED-AC22-33B029EE62ED}" type="parTrans" cxnId="{7F4F2AB5-F502-429D-9310-5328BBBE60BF}">
      <dgm:prSet/>
      <dgm:spPr/>
      <dgm:t>
        <a:bodyPr/>
        <a:lstStyle/>
        <a:p>
          <a:endParaRPr lang="en-US"/>
        </a:p>
      </dgm:t>
    </dgm:pt>
    <dgm:pt modelId="{25A2E1D7-CC63-4A7F-AF60-523BB82FFB0E}" type="sibTrans" cxnId="{7F4F2AB5-F502-429D-9310-5328BBBE60BF}">
      <dgm:prSet/>
      <dgm:spPr/>
      <dgm:t>
        <a:bodyPr/>
        <a:lstStyle/>
        <a:p>
          <a:endParaRPr lang="en-US"/>
        </a:p>
      </dgm:t>
    </dgm:pt>
    <dgm:pt modelId="{5CCC2739-4C44-43B8-ACF9-C7189A7AA2CE}">
      <dgm:prSet phldrT="[Text]"/>
      <dgm:spPr/>
      <dgm:t>
        <a:bodyPr/>
        <a:lstStyle/>
        <a:p>
          <a:r>
            <a:rPr lang="en-US" dirty="0"/>
            <a:t>Synchronous and Recorded</a:t>
          </a:r>
        </a:p>
      </dgm:t>
    </dgm:pt>
    <dgm:pt modelId="{53FB841D-9FF6-41C1-8399-0B0D7ADF8655}" type="parTrans" cxnId="{7828D86D-5755-498C-B02C-F362F7E92B95}">
      <dgm:prSet/>
      <dgm:spPr/>
      <dgm:t>
        <a:bodyPr/>
        <a:lstStyle/>
        <a:p>
          <a:endParaRPr lang="en-US"/>
        </a:p>
      </dgm:t>
    </dgm:pt>
    <dgm:pt modelId="{D7EE8DF1-5EB5-4AFB-8CDA-79D4EDD36BDD}" type="sibTrans" cxnId="{7828D86D-5755-498C-B02C-F362F7E92B95}">
      <dgm:prSet/>
      <dgm:spPr/>
      <dgm:t>
        <a:bodyPr/>
        <a:lstStyle/>
        <a:p>
          <a:endParaRPr lang="en-US"/>
        </a:p>
      </dgm:t>
    </dgm:pt>
    <dgm:pt modelId="{A39691D1-3A03-4D02-864C-0CE677F52FE8}">
      <dgm:prSet phldrT="[Text]"/>
      <dgm:spPr/>
      <dgm:t>
        <a:bodyPr/>
        <a:lstStyle/>
        <a:p>
          <a:r>
            <a:rPr lang="en-US" dirty="0"/>
            <a:t>Lightweight Interactions</a:t>
          </a:r>
        </a:p>
      </dgm:t>
    </dgm:pt>
    <dgm:pt modelId="{590D6C21-4E22-4F6A-AAC1-D21AD97FCCAA}" type="parTrans" cxnId="{2C49D91B-D821-4B71-95F2-9991066A0084}">
      <dgm:prSet/>
      <dgm:spPr/>
      <dgm:t>
        <a:bodyPr/>
        <a:lstStyle/>
        <a:p>
          <a:endParaRPr lang="en-US"/>
        </a:p>
      </dgm:t>
    </dgm:pt>
    <dgm:pt modelId="{04D73C1F-129F-470B-BF8A-E55921C8F22E}" type="sibTrans" cxnId="{2C49D91B-D821-4B71-95F2-9991066A0084}">
      <dgm:prSet/>
      <dgm:spPr/>
      <dgm:t>
        <a:bodyPr/>
        <a:lstStyle/>
        <a:p>
          <a:endParaRPr lang="en-US"/>
        </a:p>
      </dgm:t>
    </dgm:pt>
    <dgm:pt modelId="{9CF0B40E-9CEF-473B-86E8-7C00E011E8D4}">
      <dgm:prSet phldrT="[Text]"/>
      <dgm:spPr/>
      <dgm:t>
        <a:bodyPr/>
        <a:lstStyle/>
        <a:p>
          <a:r>
            <a:rPr lang="en-US" dirty="0"/>
            <a:t>Project Based Learning</a:t>
          </a:r>
        </a:p>
      </dgm:t>
    </dgm:pt>
    <dgm:pt modelId="{F4E69E30-3E60-4518-B7CA-6F04F3D8F806}" type="parTrans" cxnId="{11DC81AE-9970-4116-91B1-4D311BCC9C3B}">
      <dgm:prSet/>
      <dgm:spPr/>
      <dgm:t>
        <a:bodyPr/>
        <a:lstStyle/>
        <a:p>
          <a:endParaRPr lang="en-US"/>
        </a:p>
      </dgm:t>
    </dgm:pt>
    <dgm:pt modelId="{C8DC93FE-FC4C-47DF-BDE9-7E8D4CB66582}" type="sibTrans" cxnId="{11DC81AE-9970-4116-91B1-4D311BCC9C3B}">
      <dgm:prSet/>
      <dgm:spPr/>
      <dgm:t>
        <a:bodyPr/>
        <a:lstStyle/>
        <a:p>
          <a:endParaRPr lang="en-US"/>
        </a:p>
      </dgm:t>
    </dgm:pt>
    <dgm:pt modelId="{0F2986F2-3DED-4ED7-8220-D664C5451663}">
      <dgm:prSet phldrT="[Text]"/>
      <dgm:spPr/>
      <dgm:t>
        <a:bodyPr/>
        <a:lstStyle/>
        <a:p>
          <a:r>
            <a:rPr lang="en-US" b="1" dirty="0">
              <a:solidFill>
                <a:schemeClr val="tx1"/>
              </a:solidFill>
            </a:rPr>
            <a:t>Large Events</a:t>
          </a:r>
        </a:p>
      </dgm:t>
      <dgm:extLst>
        <a:ext uri="{E40237B7-FDA0-4F09-8148-C483321AD2D9}">
          <dgm14:cNvPr xmlns:dgm14="http://schemas.microsoft.com/office/drawing/2010/diagram" id="0" name="" descr="large events label"/>
        </a:ext>
      </dgm:extLst>
    </dgm:pt>
    <dgm:pt modelId="{CEC6CCD2-B459-40A0-BC2E-0A7652D71A8E}" type="parTrans" cxnId="{E5A518D1-AAB0-4D22-A0B1-25336091DA04}">
      <dgm:prSet/>
      <dgm:spPr/>
      <dgm:t>
        <a:bodyPr/>
        <a:lstStyle/>
        <a:p>
          <a:endParaRPr lang="en-US"/>
        </a:p>
      </dgm:t>
    </dgm:pt>
    <dgm:pt modelId="{E92C4C9A-A5FF-4BC8-8946-904EB05BBA63}" type="sibTrans" cxnId="{E5A518D1-AAB0-4D22-A0B1-25336091DA04}">
      <dgm:prSet/>
      <dgm:spPr/>
      <dgm:t>
        <a:bodyPr/>
        <a:lstStyle/>
        <a:p>
          <a:endParaRPr lang="en-US"/>
        </a:p>
      </dgm:t>
    </dgm:pt>
    <dgm:pt modelId="{7C56FB06-E824-4051-A0C8-0085BA08111C}">
      <dgm:prSet phldrT="[Text]"/>
      <dgm:spPr/>
      <dgm:t>
        <a:bodyPr/>
        <a:lstStyle/>
        <a:p>
          <a:r>
            <a:rPr lang="en-US" dirty="0"/>
            <a:t>No Breakout Groups</a:t>
          </a:r>
        </a:p>
      </dgm:t>
      <dgm:extLst>
        <a:ext uri="{E40237B7-FDA0-4F09-8148-C483321AD2D9}">
          <dgm14:cNvPr xmlns:dgm14="http://schemas.microsoft.com/office/drawing/2010/diagram" id="0" name="" descr="smart art that lists the benefits of using collaborate for large events"/>
        </a:ext>
      </dgm:extLst>
    </dgm:pt>
    <dgm:pt modelId="{B8368219-5B02-44A3-A739-3D5D3E48A20C}" type="parTrans" cxnId="{1E86301D-CD9E-479B-86D0-DF2DC9380554}">
      <dgm:prSet/>
      <dgm:spPr/>
      <dgm:t>
        <a:bodyPr/>
        <a:lstStyle/>
        <a:p>
          <a:endParaRPr lang="en-US"/>
        </a:p>
      </dgm:t>
    </dgm:pt>
    <dgm:pt modelId="{49D384A8-42E3-4A76-BCFA-5F15557DFA5C}" type="sibTrans" cxnId="{1E86301D-CD9E-479B-86D0-DF2DC9380554}">
      <dgm:prSet/>
      <dgm:spPr/>
      <dgm:t>
        <a:bodyPr/>
        <a:lstStyle/>
        <a:p>
          <a:endParaRPr lang="en-US"/>
        </a:p>
      </dgm:t>
    </dgm:pt>
    <dgm:pt modelId="{703928E7-89B7-4AB3-86E7-A73C0DE614BD}">
      <dgm:prSet phldrT="[Text]"/>
      <dgm:spPr/>
      <dgm:t>
        <a:bodyPr/>
        <a:lstStyle/>
        <a:p>
          <a:r>
            <a:rPr lang="en-US" dirty="0"/>
            <a:t>Participant Permissions Disabled</a:t>
          </a:r>
        </a:p>
      </dgm:t>
    </dgm:pt>
    <dgm:pt modelId="{43DB170D-6A72-4BB7-94B8-84961AE85B1B}" type="parTrans" cxnId="{50215EFC-61DC-490E-9C23-64B737A436F1}">
      <dgm:prSet/>
      <dgm:spPr/>
      <dgm:t>
        <a:bodyPr/>
        <a:lstStyle/>
        <a:p>
          <a:endParaRPr lang="en-US"/>
        </a:p>
      </dgm:t>
    </dgm:pt>
    <dgm:pt modelId="{9F270CCE-C836-4C33-A7EC-9BF6EC6E617F}" type="sibTrans" cxnId="{50215EFC-61DC-490E-9C23-64B737A436F1}">
      <dgm:prSet/>
      <dgm:spPr/>
      <dgm:t>
        <a:bodyPr/>
        <a:lstStyle/>
        <a:p>
          <a:endParaRPr lang="en-US"/>
        </a:p>
      </dgm:t>
    </dgm:pt>
    <dgm:pt modelId="{8F98135E-E9F7-432B-B798-32A445918D30}">
      <dgm:prSet phldrT="[Text]"/>
      <dgm:spPr/>
      <dgm:t>
        <a:bodyPr/>
        <a:lstStyle/>
        <a:p>
          <a:endParaRPr lang="en-US" dirty="0"/>
        </a:p>
      </dgm:t>
    </dgm:pt>
    <dgm:pt modelId="{E359ADA8-65CB-4B4D-BA38-0761C09F4060}" type="parTrans" cxnId="{DC75633A-1559-4DBA-AC77-E71CAA709CA0}">
      <dgm:prSet/>
      <dgm:spPr/>
      <dgm:t>
        <a:bodyPr/>
        <a:lstStyle/>
        <a:p>
          <a:endParaRPr lang="en-US"/>
        </a:p>
      </dgm:t>
    </dgm:pt>
    <dgm:pt modelId="{842567C9-0A74-4BFF-A64D-1EBA1B99E9B9}" type="sibTrans" cxnId="{DC75633A-1559-4DBA-AC77-E71CAA709CA0}">
      <dgm:prSet/>
      <dgm:spPr/>
      <dgm:t>
        <a:bodyPr/>
        <a:lstStyle/>
        <a:p>
          <a:endParaRPr lang="en-US"/>
        </a:p>
      </dgm:t>
    </dgm:pt>
    <dgm:pt modelId="{B59A9DDC-AF9D-4493-93C7-7274F1AB72F6}">
      <dgm:prSet phldrT="[Text]"/>
      <dgm:spPr/>
      <dgm:t>
        <a:bodyPr/>
        <a:lstStyle/>
        <a:p>
          <a:r>
            <a:rPr lang="en-US" dirty="0"/>
            <a:t>Chat Available if Enabled</a:t>
          </a:r>
        </a:p>
      </dgm:t>
    </dgm:pt>
    <dgm:pt modelId="{5C6EA11E-4CD8-4226-A1D6-D6717A5599FB}" type="parTrans" cxnId="{2DBE70B8-60BB-4F12-9E3F-22FEE3E8BD9F}">
      <dgm:prSet/>
      <dgm:spPr/>
      <dgm:t>
        <a:bodyPr/>
        <a:lstStyle/>
        <a:p>
          <a:endParaRPr lang="en-US"/>
        </a:p>
      </dgm:t>
    </dgm:pt>
    <dgm:pt modelId="{D723B398-D5F3-42E2-AD33-A9CECBEB5E95}" type="sibTrans" cxnId="{2DBE70B8-60BB-4F12-9E3F-22FEE3E8BD9F}">
      <dgm:prSet/>
      <dgm:spPr/>
      <dgm:t>
        <a:bodyPr/>
        <a:lstStyle/>
        <a:p>
          <a:endParaRPr lang="en-US"/>
        </a:p>
      </dgm:t>
    </dgm:pt>
    <dgm:pt modelId="{E9C86864-0653-46DC-938A-6E442F2EB855}" type="pres">
      <dgm:prSet presAssocID="{DC8A9FFD-DA53-4FDB-9EE7-9AEDEC8C1C42}" presName="Name0" presStyleCnt="0">
        <dgm:presLayoutVars>
          <dgm:dir/>
          <dgm:animLvl val="lvl"/>
          <dgm:resizeHandles val="exact"/>
        </dgm:presLayoutVars>
      </dgm:prSet>
      <dgm:spPr/>
      <dgm:t>
        <a:bodyPr/>
        <a:lstStyle/>
        <a:p>
          <a:endParaRPr lang="en-US"/>
        </a:p>
      </dgm:t>
    </dgm:pt>
    <dgm:pt modelId="{586E05CD-8754-42F3-B178-83CE6381D73D}" type="pres">
      <dgm:prSet presAssocID="{4E73451D-D715-4F0F-A902-B3A82AAD821D}" presName="composite" presStyleCnt="0"/>
      <dgm:spPr/>
    </dgm:pt>
    <dgm:pt modelId="{2260A30E-AF22-4BD2-8B89-D7501F482A0C}" type="pres">
      <dgm:prSet presAssocID="{4E73451D-D715-4F0F-A902-B3A82AAD821D}" presName="parTx" presStyleLbl="alignNode1" presStyleIdx="0" presStyleCnt="4">
        <dgm:presLayoutVars>
          <dgm:chMax val="0"/>
          <dgm:chPref val="0"/>
          <dgm:bulletEnabled val="1"/>
        </dgm:presLayoutVars>
      </dgm:prSet>
      <dgm:spPr/>
      <dgm:t>
        <a:bodyPr/>
        <a:lstStyle/>
        <a:p>
          <a:endParaRPr lang="en-US"/>
        </a:p>
      </dgm:t>
    </dgm:pt>
    <dgm:pt modelId="{FB2C17B4-6ABC-4C5E-A698-AD7C58CA61AB}" type="pres">
      <dgm:prSet presAssocID="{4E73451D-D715-4F0F-A902-B3A82AAD821D}" presName="desTx" presStyleLbl="alignAccFollowNode1" presStyleIdx="0" presStyleCnt="4">
        <dgm:presLayoutVars>
          <dgm:bulletEnabled val="1"/>
        </dgm:presLayoutVars>
      </dgm:prSet>
      <dgm:spPr/>
      <dgm:t>
        <a:bodyPr/>
        <a:lstStyle/>
        <a:p>
          <a:endParaRPr lang="en-US"/>
        </a:p>
      </dgm:t>
    </dgm:pt>
    <dgm:pt modelId="{3657E101-4265-47A1-AA43-3230DBD8C1AE}" type="pres">
      <dgm:prSet presAssocID="{1CB5EA90-864D-4436-9151-00C4C9D3A25F}" presName="space" presStyleCnt="0"/>
      <dgm:spPr/>
    </dgm:pt>
    <dgm:pt modelId="{83EF2214-9402-4CD0-8B48-06B6A3F2DCDF}" type="pres">
      <dgm:prSet presAssocID="{0CFDFC3E-9F92-41CE-97CF-7BC867C7AF48}" presName="composite" presStyleCnt="0"/>
      <dgm:spPr/>
    </dgm:pt>
    <dgm:pt modelId="{E7861C64-C51E-4DCC-8383-EE125CEE7E54}" type="pres">
      <dgm:prSet presAssocID="{0CFDFC3E-9F92-41CE-97CF-7BC867C7AF48}" presName="parTx" presStyleLbl="alignNode1" presStyleIdx="1" presStyleCnt="4">
        <dgm:presLayoutVars>
          <dgm:chMax val="0"/>
          <dgm:chPref val="0"/>
          <dgm:bulletEnabled val="1"/>
        </dgm:presLayoutVars>
      </dgm:prSet>
      <dgm:spPr/>
      <dgm:t>
        <a:bodyPr/>
        <a:lstStyle/>
        <a:p>
          <a:endParaRPr lang="en-US"/>
        </a:p>
      </dgm:t>
    </dgm:pt>
    <dgm:pt modelId="{D3CFADCB-63F5-4829-859F-FBBE0CC95D42}" type="pres">
      <dgm:prSet presAssocID="{0CFDFC3E-9F92-41CE-97CF-7BC867C7AF48}" presName="desTx" presStyleLbl="alignAccFollowNode1" presStyleIdx="1" presStyleCnt="4">
        <dgm:presLayoutVars>
          <dgm:bulletEnabled val="1"/>
        </dgm:presLayoutVars>
      </dgm:prSet>
      <dgm:spPr/>
      <dgm:t>
        <a:bodyPr/>
        <a:lstStyle/>
        <a:p>
          <a:endParaRPr lang="en-US"/>
        </a:p>
      </dgm:t>
    </dgm:pt>
    <dgm:pt modelId="{6CD58A89-F142-43E3-AD43-C4B779013E21}" type="pres">
      <dgm:prSet presAssocID="{C95486D9-F113-418C-A6C9-BEF7D6FA5B47}" presName="space" presStyleCnt="0"/>
      <dgm:spPr/>
    </dgm:pt>
    <dgm:pt modelId="{CFA92B69-50FC-4BFD-90D0-55FFC608EA9B}" type="pres">
      <dgm:prSet presAssocID="{6B01FCCF-ECE6-4C1A-91CA-08183F8D5D47}" presName="composite" presStyleCnt="0"/>
      <dgm:spPr/>
    </dgm:pt>
    <dgm:pt modelId="{82952806-BDED-48B4-9B46-8DB912CA1ABE}" type="pres">
      <dgm:prSet presAssocID="{6B01FCCF-ECE6-4C1A-91CA-08183F8D5D47}" presName="parTx" presStyleLbl="alignNode1" presStyleIdx="2" presStyleCnt="4">
        <dgm:presLayoutVars>
          <dgm:chMax val="0"/>
          <dgm:chPref val="0"/>
          <dgm:bulletEnabled val="1"/>
        </dgm:presLayoutVars>
      </dgm:prSet>
      <dgm:spPr/>
      <dgm:t>
        <a:bodyPr/>
        <a:lstStyle/>
        <a:p>
          <a:endParaRPr lang="en-US"/>
        </a:p>
      </dgm:t>
    </dgm:pt>
    <dgm:pt modelId="{07D0DA74-31DC-45BB-B184-37ACDE3CFF9C}" type="pres">
      <dgm:prSet presAssocID="{6B01FCCF-ECE6-4C1A-91CA-08183F8D5D47}" presName="desTx" presStyleLbl="alignAccFollowNode1" presStyleIdx="2" presStyleCnt="4">
        <dgm:presLayoutVars>
          <dgm:bulletEnabled val="1"/>
        </dgm:presLayoutVars>
      </dgm:prSet>
      <dgm:spPr/>
      <dgm:t>
        <a:bodyPr/>
        <a:lstStyle/>
        <a:p>
          <a:endParaRPr lang="en-US"/>
        </a:p>
      </dgm:t>
    </dgm:pt>
    <dgm:pt modelId="{1B677FEF-0728-40C4-8367-F00A1E0E7F74}" type="pres">
      <dgm:prSet presAssocID="{A00CCF1B-60BA-4678-9F63-21FD55C57608}" presName="space" presStyleCnt="0"/>
      <dgm:spPr/>
    </dgm:pt>
    <dgm:pt modelId="{E946847F-5946-4280-9C4E-5685C0BD81FD}" type="pres">
      <dgm:prSet presAssocID="{0F2986F2-3DED-4ED7-8220-D664C5451663}" presName="composite" presStyleCnt="0"/>
      <dgm:spPr/>
    </dgm:pt>
    <dgm:pt modelId="{CC705559-ED7D-4109-9409-27144094ABFF}" type="pres">
      <dgm:prSet presAssocID="{0F2986F2-3DED-4ED7-8220-D664C5451663}" presName="parTx" presStyleLbl="alignNode1" presStyleIdx="3" presStyleCnt="4">
        <dgm:presLayoutVars>
          <dgm:chMax val="0"/>
          <dgm:chPref val="0"/>
          <dgm:bulletEnabled val="1"/>
        </dgm:presLayoutVars>
      </dgm:prSet>
      <dgm:spPr/>
      <dgm:t>
        <a:bodyPr/>
        <a:lstStyle/>
        <a:p>
          <a:endParaRPr lang="en-US"/>
        </a:p>
      </dgm:t>
    </dgm:pt>
    <dgm:pt modelId="{3FCA620B-AA98-4453-9086-732C83F8A567}" type="pres">
      <dgm:prSet presAssocID="{0F2986F2-3DED-4ED7-8220-D664C5451663}" presName="desTx" presStyleLbl="alignAccFollowNode1" presStyleIdx="3" presStyleCnt="4">
        <dgm:presLayoutVars>
          <dgm:bulletEnabled val="1"/>
        </dgm:presLayoutVars>
      </dgm:prSet>
      <dgm:spPr/>
      <dgm:t>
        <a:bodyPr/>
        <a:lstStyle/>
        <a:p>
          <a:endParaRPr lang="en-US"/>
        </a:p>
      </dgm:t>
    </dgm:pt>
  </dgm:ptLst>
  <dgm:cxnLst>
    <dgm:cxn modelId="{F4787800-8A81-4834-819F-18B367A4B0E7}" type="presOf" srcId="{0570FAE2-3438-47C9-8F15-D70B58F92C20}" destId="{FB2C17B4-6ABC-4C5E-A698-AD7C58CA61AB}" srcOrd="0" destOrd="4" presId="urn:microsoft.com/office/officeart/2005/8/layout/hList1"/>
    <dgm:cxn modelId="{7F4F2AB5-F502-429D-9310-5328BBBE60BF}" srcId="{0CFDFC3E-9F92-41CE-97CF-7BC867C7AF48}" destId="{9B6661A1-4805-4FAD-954F-72C2058EBC86}" srcOrd="2" destOrd="0" parTransId="{DE14641E-419C-4CED-AC22-33B029EE62ED}" sibTransId="{25A2E1D7-CC63-4A7F-AF60-523BB82FFB0E}"/>
    <dgm:cxn modelId="{7828D86D-5755-498C-B02C-F362F7E92B95}" srcId="{0CFDFC3E-9F92-41CE-97CF-7BC867C7AF48}" destId="{5CCC2739-4C44-43B8-ACF9-C7189A7AA2CE}" srcOrd="3" destOrd="0" parTransId="{53FB841D-9FF6-41C1-8399-0B0D7ADF8655}" sibTransId="{D7EE8DF1-5EB5-4AFB-8CDA-79D4EDD36BDD}"/>
    <dgm:cxn modelId="{9D4A6833-D872-453D-AEDE-58979E443360}" type="presOf" srcId="{6B01FCCF-ECE6-4C1A-91CA-08183F8D5D47}" destId="{82952806-BDED-48B4-9B46-8DB912CA1ABE}" srcOrd="0" destOrd="0" presId="urn:microsoft.com/office/officeart/2005/8/layout/hList1"/>
    <dgm:cxn modelId="{16475CF2-9466-4B36-A0A4-42C1B78603AA}" type="presOf" srcId="{8E578930-DEFB-4D4E-836E-1B7C50D90D42}" destId="{FB2C17B4-6ABC-4C5E-A698-AD7C58CA61AB}" srcOrd="0" destOrd="1" presId="urn:microsoft.com/office/officeart/2005/8/layout/hList1"/>
    <dgm:cxn modelId="{B807A692-FFB0-4EE8-9634-763C0606E131}" srcId="{4E73451D-D715-4F0F-A902-B3A82AAD821D}" destId="{8E578930-DEFB-4D4E-836E-1B7C50D90D42}" srcOrd="1" destOrd="0" parTransId="{62F2FDD6-D57F-45C4-8ED9-F018E7154FC8}" sibTransId="{CC9FB96E-52E3-4F34-B906-CD616079FD6D}"/>
    <dgm:cxn modelId="{2DBE70B8-60BB-4F12-9E3F-22FEE3E8BD9F}" srcId="{0F2986F2-3DED-4ED7-8220-D664C5451663}" destId="{B59A9DDC-AF9D-4493-93C7-7274F1AB72F6}" srcOrd="2" destOrd="0" parTransId="{5C6EA11E-4CD8-4226-A1D6-D6717A5599FB}" sibTransId="{D723B398-D5F3-42E2-AD33-A9CECBEB5E95}"/>
    <dgm:cxn modelId="{AA41DF6E-9F89-4A7A-8155-5BF085AD4F5D}" srcId="{DC8A9FFD-DA53-4FDB-9EE7-9AEDEC8C1C42}" destId="{4E73451D-D715-4F0F-A902-B3A82AAD821D}" srcOrd="0" destOrd="0" parTransId="{83F68B8D-FF10-4291-BC48-E262654E0784}" sibTransId="{1CB5EA90-864D-4436-9151-00C4C9D3A25F}"/>
    <dgm:cxn modelId="{50215EFC-61DC-490E-9C23-64B737A436F1}" srcId="{0F2986F2-3DED-4ED7-8220-D664C5451663}" destId="{703928E7-89B7-4AB3-86E7-A73C0DE614BD}" srcOrd="1" destOrd="0" parTransId="{43DB170D-6A72-4BB7-94B8-84961AE85B1B}" sibTransId="{9F270CCE-C836-4C33-A7EC-9BF6EC6E617F}"/>
    <dgm:cxn modelId="{36309587-3568-4148-BD34-64C1BE9EF2A2}" type="presOf" srcId="{FD6CD387-7CDE-4AF5-9A34-1512CF43B6F8}" destId="{FB2C17B4-6ABC-4C5E-A698-AD7C58CA61AB}" srcOrd="0" destOrd="3" presId="urn:microsoft.com/office/officeart/2005/8/layout/hList1"/>
    <dgm:cxn modelId="{C546CDE7-5010-43D6-B3A7-2FB93F564B45}" type="presOf" srcId="{36157EC0-0162-4004-9E22-31680EC85C76}" destId="{FB2C17B4-6ABC-4C5E-A698-AD7C58CA61AB}" srcOrd="0" destOrd="0" presId="urn:microsoft.com/office/officeart/2005/8/layout/hList1"/>
    <dgm:cxn modelId="{C1478DA0-1FA3-43ED-9575-3EA8A56550A8}" srcId="{6B01FCCF-ECE6-4C1A-91CA-08183F8D5D47}" destId="{17E81A50-C0C8-4B23-A1E5-C03AF8D70FBB}" srcOrd="1" destOrd="0" parTransId="{522E675E-793C-440A-9EB8-AEABEB2EE69B}" sibTransId="{67B3B9EA-C6E8-490C-9B23-A8BDA6920DF0}"/>
    <dgm:cxn modelId="{9D9DB390-4287-4A9D-8D1D-51937164B5D5}" type="presOf" srcId="{17E81A50-C0C8-4B23-A1E5-C03AF8D70FBB}" destId="{07D0DA74-31DC-45BB-B184-37ACDE3CFF9C}" srcOrd="0" destOrd="1" presId="urn:microsoft.com/office/officeart/2005/8/layout/hList1"/>
    <dgm:cxn modelId="{345B1440-F3AA-474E-AEDF-F08FC1670ABB}" type="presOf" srcId="{A39691D1-3A03-4D02-864C-0CE677F52FE8}" destId="{07D0DA74-31DC-45BB-B184-37ACDE3CFF9C}" srcOrd="0" destOrd="2" presId="urn:microsoft.com/office/officeart/2005/8/layout/hList1"/>
    <dgm:cxn modelId="{362C4D34-0167-46B8-99CC-E6DD20C0CF99}" type="presOf" srcId="{5CCC2739-4C44-43B8-ACF9-C7189A7AA2CE}" destId="{D3CFADCB-63F5-4829-859F-FBBE0CC95D42}" srcOrd="0" destOrd="3" presId="urn:microsoft.com/office/officeart/2005/8/layout/hList1"/>
    <dgm:cxn modelId="{2DECCE89-70AC-4F5E-A219-FB1C9160E201}" srcId="{4E73451D-D715-4F0F-A902-B3A82AAD821D}" destId="{5CCEF6D6-0687-40CB-A776-7CFF93975C5C}" srcOrd="2" destOrd="0" parTransId="{429135DD-EA42-43E0-8E18-73CAAA2D9AEC}" sibTransId="{B0A72092-E00D-4816-9F1B-C66645D5BBE3}"/>
    <dgm:cxn modelId="{09375AE6-2E38-41C9-944B-5FF492A7EAD1}" srcId="{DC8A9FFD-DA53-4FDB-9EE7-9AEDEC8C1C42}" destId="{0CFDFC3E-9F92-41CE-97CF-7BC867C7AF48}" srcOrd="1" destOrd="0" parTransId="{B0304E92-15D4-47D9-89BF-49198A097DE5}" sibTransId="{C95486D9-F113-418C-A6C9-BEF7D6FA5B47}"/>
    <dgm:cxn modelId="{DC75633A-1559-4DBA-AC77-E71CAA709CA0}" srcId="{0F2986F2-3DED-4ED7-8220-D664C5451663}" destId="{8F98135E-E9F7-432B-B798-32A445918D30}" srcOrd="3" destOrd="0" parTransId="{E359ADA8-65CB-4B4D-BA38-0761C09F4060}" sibTransId="{842567C9-0A74-4BFF-A64D-1EBA1B99E9B9}"/>
    <dgm:cxn modelId="{E8C973C6-EB3B-425B-AA30-9CB109218848}" type="presOf" srcId="{9CF0B40E-9CEF-473B-86E8-7C00E011E8D4}" destId="{07D0DA74-31DC-45BB-B184-37ACDE3CFF9C}" srcOrd="0" destOrd="3" presId="urn:microsoft.com/office/officeart/2005/8/layout/hList1"/>
    <dgm:cxn modelId="{ADB390EF-9406-42E0-899A-93C1E065B3C4}" type="presOf" srcId="{703928E7-89B7-4AB3-86E7-A73C0DE614BD}" destId="{3FCA620B-AA98-4453-9086-732C83F8A567}" srcOrd="0" destOrd="1" presId="urn:microsoft.com/office/officeart/2005/8/layout/hList1"/>
    <dgm:cxn modelId="{A0E3E879-94AD-4EF8-A00C-2714E9671B7D}" type="presOf" srcId="{7C56FB06-E824-4051-A0C8-0085BA08111C}" destId="{3FCA620B-AA98-4453-9086-732C83F8A567}" srcOrd="0" destOrd="0" presId="urn:microsoft.com/office/officeart/2005/8/layout/hList1"/>
    <dgm:cxn modelId="{72F8E78E-866B-470B-AB5C-67C957913946}" type="presOf" srcId="{0CFDFC3E-9F92-41CE-97CF-7BC867C7AF48}" destId="{E7861C64-C51E-4DCC-8383-EE125CEE7E54}" srcOrd="0" destOrd="0" presId="urn:microsoft.com/office/officeart/2005/8/layout/hList1"/>
    <dgm:cxn modelId="{9701CAC6-F26F-4ED8-8C72-E9AA79B52741}" srcId="{4E73451D-D715-4F0F-A902-B3A82AAD821D}" destId="{36157EC0-0162-4004-9E22-31680EC85C76}" srcOrd="0" destOrd="0" parTransId="{DB099A48-FB51-49E8-952C-8660E32AE39A}" sibTransId="{DB6BE1F6-23EF-4A7D-86ED-39F575475278}"/>
    <dgm:cxn modelId="{E5A518D1-AAB0-4D22-A0B1-25336091DA04}" srcId="{DC8A9FFD-DA53-4FDB-9EE7-9AEDEC8C1C42}" destId="{0F2986F2-3DED-4ED7-8220-D664C5451663}" srcOrd="3" destOrd="0" parTransId="{CEC6CCD2-B459-40A0-BC2E-0A7652D71A8E}" sibTransId="{E92C4C9A-A5FF-4BC8-8946-904EB05BBA63}"/>
    <dgm:cxn modelId="{A73B86AE-F9A5-440B-8FAC-1C4B533B11C0}" type="presOf" srcId="{9B6661A1-4805-4FAD-954F-72C2058EBC86}" destId="{D3CFADCB-63F5-4829-859F-FBBE0CC95D42}" srcOrd="0" destOrd="2" presId="urn:microsoft.com/office/officeart/2005/8/layout/hList1"/>
    <dgm:cxn modelId="{88C6BD2F-F9C5-49ED-9395-070AA48FCE89}" srcId="{0CFDFC3E-9F92-41CE-97CF-7BC867C7AF48}" destId="{3F39702E-5BF9-4830-9FD9-3456F97EFD5C}" srcOrd="0" destOrd="0" parTransId="{152F5BCD-F3C6-43B8-8F66-5C821ED50D90}" sibTransId="{EFFA6F5D-8421-49E3-9933-DB57AB0D0398}"/>
    <dgm:cxn modelId="{7E0BBB46-51DD-4DEC-944A-40E0FDCB7E7E}" srcId="{4E73451D-D715-4F0F-A902-B3A82AAD821D}" destId="{0570FAE2-3438-47C9-8F15-D70B58F92C20}" srcOrd="4" destOrd="0" parTransId="{E99FD4F5-632A-486F-8291-8CA2E1BDA9D6}" sibTransId="{0200C144-E1D5-4747-BC67-E434024B17B0}"/>
    <dgm:cxn modelId="{1E86301D-CD9E-479B-86D0-DF2DC9380554}" srcId="{0F2986F2-3DED-4ED7-8220-D664C5451663}" destId="{7C56FB06-E824-4051-A0C8-0085BA08111C}" srcOrd="0" destOrd="0" parTransId="{B8368219-5B02-44A3-A739-3D5D3E48A20C}" sibTransId="{49D384A8-42E3-4A76-BCFA-5F15557DFA5C}"/>
    <dgm:cxn modelId="{EA897615-BC10-4FF7-810D-32D7A9103B00}" srcId="{DC8A9FFD-DA53-4FDB-9EE7-9AEDEC8C1C42}" destId="{6B01FCCF-ECE6-4C1A-91CA-08183F8D5D47}" srcOrd="2" destOrd="0" parTransId="{39EE4BAD-F467-4944-97D7-574FEAC66C14}" sibTransId="{A00CCF1B-60BA-4678-9F63-21FD55C57608}"/>
    <dgm:cxn modelId="{A72CE227-4CDB-4163-B9E6-5459C4BB128A}" srcId="{0CFDFC3E-9F92-41CE-97CF-7BC867C7AF48}" destId="{B65B1E25-D3F3-4A86-9EE2-2C27F3FE740A}" srcOrd="1" destOrd="0" parTransId="{DC2F3FA7-4FEC-409A-83B6-582711A02EC9}" sibTransId="{14D406F5-92BB-41C3-97F6-47BB70503516}"/>
    <dgm:cxn modelId="{41946439-2D3B-44B0-B7DA-F8AD4E58B172}" type="presOf" srcId="{5CCEF6D6-0687-40CB-A776-7CFF93975C5C}" destId="{FB2C17B4-6ABC-4C5E-A698-AD7C58CA61AB}" srcOrd="0" destOrd="2" presId="urn:microsoft.com/office/officeart/2005/8/layout/hList1"/>
    <dgm:cxn modelId="{88A7BBED-FFFA-47C8-AC4D-85921966B57A}" type="presOf" srcId="{4E73451D-D715-4F0F-A902-B3A82AAD821D}" destId="{2260A30E-AF22-4BD2-8B89-D7501F482A0C}" srcOrd="0" destOrd="0" presId="urn:microsoft.com/office/officeart/2005/8/layout/hList1"/>
    <dgm:cxn modelId="{11DC81AE-9970-4116-91B1-4D311BCC9C3B}" srcId="{6B01FCCF-ECE6-4C1A-91CA-08183F8D5D47}" destId="{9CF0B40E-9CEF-473B-86E8-7C00E011E8D4}" srcOrd="3" destOrd="0" parTransId="{F4E69E30-3E60-4518-B7CA-6F04F3D8F806}" sibTransId="{C8DC93FE-FC4C-47DF-BDE9-7E8D4CB66582}"/>
    <dgm:cxn modelId="{DA996857-C354-418E-BE70-D68CA961B4B1}" type="presOf" srcId="{8F98135E-E9F7-432B-B798-32A445918D30}" destId="{3FCA620B-AA98-4453-9086-732C83F8A567}" srcOrd="0" destOrd="3" presId="urn:microsoft.com/office/officeart/2005/8/layout/hList1"/>
    <dgm:cxn modelId="{CB13DE30-59B7-4947-AF1C-FABFEDC5AB83}" type="presOf" srcId="{B65B1E25-D3F3-4A86-9EE2-2C27F3FE740A}" destId="{D3CFADCB-63F5-4829-859F-FBBE0CC95D42}" srcOrd="0" destOrd="1" presId="urn:microsoft.com/office/officeart/2005/8/layout/hList1"/>
    <dgm:cxn modelId="{DDD13751-9658-40AA-AFE9-413E62FE163E}" type="presOf" srcId="{B59A9DDC-AF9D-4493-93C7-7274F1AB72F6}" destId="{3FCA620B-AA98-4453-9086-732C83F8A567}" srcOrd="0" destOrd="2" presId="urn:microsoft.com/office/officeart/2005/8/layout/hList1"/>
    <dgm:cxn modelId="{2C49D91B-D821-4B71-95F2-9991066A0084}" srcId="{6B01FCCF-ECE6-4C1A-91CA-08183F8D5D47}" destId="{A39691D1-3A03-4D02-864C-0CE677F52FE8}" srcOrd="2" destOrd="0" parTransId="{590D6C21-4E22-4F6A-AAC1-D21AD97FCCAA}" sibTransId="{04D73C1F-129F-470B-BF8A-E55921C8F22E}"/>
    <dgm:cxn modelId="{A68A5971-FCEE-4CC8-8151-82BD55EA7D7D}" type="presOf" srcId="{B3A6694C-29AA-49D9-8681-F69F9BFDF5B6}" destId="{07D0DA74-31DC-45BB-B184-37ACDE3CFF9C}" srcOrd="0" destOrd="0" presId="urn:microsoft.com/office/officeart/2005/8/layout/hList1"/>
    <dgm:cxn modelId="{0A35F170-F7FE-4A11-B5AF-089A348446AD}" type="presOf" srcId="{0F2986F2-3DED-4ED7-8220-D664C5451663}" destId="{CC705559-ED7D-4109-9409-27144094ABFF}" srcOrd="0" destOrd="0" presId="urn:microsoft.com/office/officeart/2005/8/layout/hList1"/>
    <dgm:cxn modelId="{7559C986-2350-4F7D-890A-0DAA8646C5DF}" type="presOf" srcId="{3F39702E-5BF9-4830-9FD9-3456F97EFD5C}" destId="{D3CFADCB-63F5-4829-859F-FBBE0CC95D42}" srcOrd="0" destOrd="0" presId="urn:microsoft.com/office/officeart/2005/8/layout/hList1"/>
    <dgm:cxn modelId="{C82B99DC-6287-4570-9FD5-F9E328E7C2FD}" type="presOf" srcId="{DC8A9FFD-DA53-4FDB-9EE7-9AEDEC8C1C42}" destId="{E9C86864-0653-46DC-938A-6E442F2EB855}" srcOrd="0" destOrd="0" presId="urn:microsoft.com/office/officeart/2005/8/layout/hList1"/>
    <dgm:cxn modelId="{51F6DC52-9680-41A9-95AD-DC699501C6D5}" srcId="{4E73451D-D715-4F0F-A902-B3A82AAD821D}" destId="{FD6CD387-7CDE-4AF5-9A34-1512CF43B6F8}" srcOrd="3" destOrd="0" parTransId="{9F90B317-BD78-4C88-9CE4-FB3BC24F793A}" sibTransId="{E29A37DA-F4F9-47F9-9B08-8F43751AB0F0}"/>
    <dgm:cxn modelId="{8BBC5BF0-02A9-4933-A579-FC1FAC9A72C4}" srcId="{6B01FCCF-ECE6-4C1A-91CA-08183F8D5D47}" destId="{B3A6694C-29AA-49D9-8681-F69F9BFDF5B6}" srcOrd="0" destOrd="0" parTransId="{CAC64799-8C98-4E5F-8A9F-0395591FD501}" sibTransId="{66DA8FFA-C39B-4AD5-989C-23354DE0048B}"/>
    <dgm:cxn modelId="{EE794101-4A72-4D9E-90CD-A769D8A26DB8}" type="presParOf" srcId="{E9C86864-0653-46DC-938A-6E442F2EB855}" destId="{586E05CD-8754-42F3-B178-83CE6381D73D}" srcOrd="0" destOrd="0" presId="urn:microsoft.com/office/officeart/2005/8/layout/hList1"/>
    <dgm:cxn modelId="{3317AC14-4245-4D00-BB8E-1A393673B100}" type="presParOf" srcId="{586E05CD-8754-42F3-B178-83CE6381D73D}" destId="{2260A30E-AF22-4BD2-8B89-D7501F482A0C}" srcOrd="0" destOrd="0" presId="urn:microsoft.com/office/officeart/2005/8/layout/hList1"/>
    <dgm:cxn modelId="{AE2C980C-B045-4DB6-AF37-712D57C38A32}" type="presParOf" srcId="{586E05CD-8754-42F3-B178-83CE6381D73D}" destId="{FB2C17B4-6ABC-4C5E-A698-AD7C58CA61AB}" srcOrd="1" destOrd="0" presId="urn:microsoft.com/office/officeart/2005/8/layout/hList1"/>
    <dgm:cxn modelId="{284386DF-143C-4193-85C9-388F896030F3}" type="presParOf" srcId="{E9C86864-0653-46DC-938A-6E442F2EB855}" destId="{3657E101-4265-47A1-AA43-3230DBD8C1AE}" srcOrd="1" destOrd="0" presId="urn:microsoft.com/office/officeart/2005/8/layout/hList1"/>
    <dgm:cxn modelId="{A6924895-E355-4EFA-920D-15CCAF15C097}" type="presParOf" srcId="{E9C86864-0653-46DC-938A-6E442F2EB855}" destId="{83EF2214-9402-4CD0-8B48-06B6A3F2DCDF}" srcOrd="2" destOrd="0" presId="urn:microsoft.com/office/officeart/2005/8/layout/hList1"/>
    <dgm:cxn modelId="{FA7F861D-990B-4F9F-B4D8-B7612B163B56}" type="presParOf" srcId="{83EF2214-9402-4CD0-8B48-06B6A3F2DCDF}" destId="{E7861C64-C51E-4DCC-8383-EE125CEE7E54}" srcOrd="0" destOrd="0" presId="urn:microsoft.com/office/officeart/2005/8/layout/hList1"/>
    <dgm:cxn modelId="{5BA5A8B0-CB76-49D0-9BCC-E82167576ACA}" type="presParOf" srcId="{83EF2214-9402-4CD0-8B48-06B6A3F2DCDF}" destId="{D3CFADCB-63F5-4829-859F-FBBE0CC95D42}" srcOrd="1" destOrd="0" presId="urn:microsoft.com/office/officeart/2005/8/layout/hList1"/>
    <dgm:cxn modelId="{65000AB4-14D6-4584-97BC-1D5F56388186}" type="presParOf" srcId="{E9C86864-0653-46DC-938A-6E442F2EB855}" destId="{6CD58A89-F142-43E3-AD43-C4B779013E21}" srcOrd="3" destOrd="0" presId="urn:microsoft.com/office/officeart/2005/8/layout/hList1"/>
    <dgm:cxn modelId="{B686A8EF-55E8-437D-9C05-A8988E731146}" type="presParOf" srcId="{E9C86864-0653-46DC-938A-6E442F2EB855}" destId="{CFA92B69-50FC-4BFD-90D0-55FFC608EA9B}" srcOrd="4" destOrd="0" presId="urn:microsoft.com/office/officeart/2005/8/layout/hList1"/>
    <dgm:cxn modelId="{4DA3E50B-D850-410E-BA95-D71C9FEE791F}" type="presParOf" srcId="{CFA92B69-50FC-4BFD-90D0-55FFC608EA9B}" destId="{82952806-BDED-48B4-9B46-8DB912CA1ABE}" srcOrd="0" destOrd="0" presId="urn:microsoft.com/office/officeart/2005/8/layout/hList1"/>
    <dgm:cxn modelId="{441CC143-6E73-44B3-B398-D611CD103B83}" type="presParOf" srcId="{CFA92B69-50FC-4BFD-90D0-55FFC608EA9B}" destId="{07D0DA74-31DC-45BB-B184-37ACDE3CFF9C}" srcOrd="1" destOrd="0" presId="urn:microsoft.com/office/officeart/2005/8/layout/hList1"/>
    <dgm:cxn modelId="{0F9DCFFD-95DF-4D45-8E4E-C652DB79B27A}" type="presParOf" srcId="{E9C86864-0653-46DC-938A-6E442F2EB855}" destId="{1B677FEF-0728-40C4-8367-F00A1E0E7F74}" srcOrd="5" destOrd="0" presId="urn:microsoft.com/office/officeart/2005/8/layout/hList1"/>
    <dgm:cxn modelId="{99DEC1C4-BD20-40D9-83FB-AED3FA1F6C94}" type="presParOf" srcId="{E9C86864-0653-46DC-938A-6E442F2EB855}" destId="{E946847F-5946-4280-9C4E-5685C0BD81FD}" srcOrd="6" destOrd="0" presId="urn:microsoft.com/office/officeart/2005/8/layout/hList1"/>
    <dgm:cxn modelId="{380C30D5-0D7D-4542-AE3B-2D81CBE91BCB}" type="presParOf" srcId="{E946847F-5946-4280-9C4E-5685C0BD81FD}" destId="{CC705559-ED7D-4109-9409-27144094ABFF}" srcOrd="0" destOrd="0" presId="urn:microsoft.com/office/officeart/2005/8/layout/hList1"/>
    <dgm:cxn modelId="{0635C8CF-0EB4-4239-8F54-C7B8B40908CA}" type="presParOf" srcId="{E946847F-5946-4280-9C4E-5685C0BD81FD}" destId="{3FCA620B-AA98-4453-9086-732C83F8A56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C76980F-C336-4227-A195-C8091807A8E9}"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8B38B0C5-3DD2-4673-9973-BA60FD47D977}">
      <dgm:prSet phldrT="[Text]"/>
      <dgm:spPr/>
      <dgm:t>
        <a:bodyPr/>
        <a:lstStyle/>
        <a:p>
          <a:r>
            <a:rPr lang="en-US" dirty="0"/>
            <a:t>Developing  a Plan and Designing a Session</a:t>
          </a:r>
        </a:p>
      </dgm:t>
    </dgm:pt>
    <dgm:pt modelId="{ECF99A5D-840C-48E4-84BC-194C1E0197BD}" type="parTrans" cxnId="{006EB2B8-8B37-4084-962E-D1CC3B8FDF45}">
      <dgm:prSet/>
      <dgm:spPr/>
      <dgm:t>
        <a:bodyPr/>
        <a:lstStyle/>
        <a:p>
          <a:endParaRPr lang="en-US"/>
        </a:p>
      </dgm:t>
    </dgm:pt>
    <dgm:pt modelId="{AF85DCA9-722A-4F8E-8416-25500E14FDBA}" type="sibTrans" cxnId="{006EB2B8-8B37-4084-962E-D1CC3B8FDF45}">
      <dgm:prSet/>
      <dgm:spPr/>
      <dgm:t>
        <a:bodyPr/>
        <a:lstStyle/>
        <a:p>
          <a:endParaRPr lang="en-US"/>
        </a:p>
      </dgm:t>
    </dgm:pt>
    <dgm:pt modelId="{AAD459F8-725F-463F-A996-B1B7C6CB42C5}">
      <dgm:prSet phldrT="[Text]"/>
      <dgm:spPr/>
      <dgm:t>
        <a:bodyPr/>
        <a:lstStyle/>
        <a:p>
          <a:r>
            <a:rPr lang="en-US" b="0" dirty="0">
              <a:effectLst/>
              <a:latin typeface="+mn-lt"/>
              <a:ea typeface="+mn-ea"/>
              <a:cs typeface="+mn-cs"/>
            </a:rPr>
            <a:t>Preparing Participants and the Presentation</a:t>
          </a:r>
          <a:endParaRPr lang="en-US" dirty="0"/>
        </a:p>
      </dgm:t>
    </dgm:pt>
    <dgm:pt modelId="{93436F16-0E77-4E84-B811-1D3919DEF509}" type="parTrans" cxnId="{76BCCC52-5B20-4C4E-87F3-677EBC4D3F4F}">
      <dgm:prSet/>
      <dgm:spPr/>
      <dgm:t>
        <a:bodyPr/>
        <a:lstStyle/>
        <a:p>
          <a:endParaRPr lang="en-US"/>
        </a:p>
      </dgm:t>
    </dgm:pt>
    <dgm:pt modelId="{1FF9FC99-77E5-4A96-80B2-01D7295F51BD}" type="sibTrans" cxnId="{76BCCC52-5B20-4C4E-87F3-677EBC4D3F4F}">
      <dgm:prSet/>
      <dgm:spPr/>
      <dgm:t>
        <a:bodyPr/>
        <a:lstStyle/>
        <a:p>
          <a:endParaRPr lang="en-US"/>
        </a:p>
      </dgm:t>
    </dgm:pt>
    <dgm:pt modelId="{F7A61F15-AEC7-4A91-86CE-2509113BE476}">
      <dgm:prSet phldrT="[Text]"/>
      <dgm:spPr/>
      <dgm:t>
        <a:bodyPr/>
        <a:lstStyle/>
        <a:p>
          <a:r>
            <a:rPr lang="en-US" b="0" dirty="0">
              <a:effectLst/>
              <a:latin typeface="+mn-lt"/>
              <a:ea typeface="+mn-ea"/>
              <a:cs typeface="+mn-cs"/>
            </a:rPr>
            <a:t>Presenting Content While Managing Interaction</a:t>
          </a:r>
          <a:endParaRPr lang="en-US" dirty="0"/>
        </a:p>
      </dgm:t>
    </dgm:pt>
    <dgm:pt modelId="{19B8612D-DD53-42BF-973D-7153F46069E7}" type="parTrans" cxnId="{6ECD4E23-A3B4-4773-B591-56807610CF2D}">
      <dgm:prSet/>
      <dgm:spPr/>
      <dgm:t>
        <a:bodyPr/>
        <a:lstStyle/>
        <a:p>
          <a:endParaRPr lang="en-US"/>
        </a:p>
      </dgm:t>
    </dgm:pt>
    <dgm:pt modelId="{22930D00-441C-4CBD-8C17-5588E075FAA4}" type="sibTrans" cxnId="{6ECD4E23-A3B4-4773-B591-56807610CF2D}">
      <dgm:prSet/>
      <dgm:spPr/>
      <dgm:t>
        <a:bodyPr/>
        <a:lstStyle/>
        <a:p>
          <a:endParaRPr lang="en-US"/>
        </a:p>
      </dgm:t>
    </dgm:pt>
    <dgm:pt modelId="{35D6B48E-8548-47F6-B595-8129EE0875B2}">
      <dgm:prSet phldrT="[Text]"/>
      <dgm:spPr/>
      <dgm:t>
        <a:bodyPr/>
        <a:lstStyle/>
        <a:p>
          <a:r>
            <a:rPr lang="en-US" b="0" dirty="0">
              <a:effectLst/>
              <a:latin typeface="+mn-lt"/>
              <a:ea typeface="+mn-ea"/>
              <a:cs typeface="+mn-cs"/>
            </a:rPr>
            <a:t>Assessing Effectiveness</a:t>
          </a:r>
          <a:endParaRPr lang="en-US" dirty="0"/>
        </a:p>
      </dgm:t>
    </dgm:pt>
    <dgm:pt modelId="{89607990-8583-476F-9705-897795263841}" type="parTrans" cxnId="{18A90CA6-1221-47BD-8446-20DA448A626F}">
      <dgm:prSet/>
      <dgm:spPr/>
      <dgm:t>
        <a:bodyPr/>
        <a:lstStyle/>
        <a:p>
          <a:endParaRPr lang="en-US"/>
        </a:p>
      </dgm:t>
    </dgm:pt>
    <dgm:pt modelId="{DEC3E4C2-B66A-477D-8BC5-2EA09B6558F9}" type="sibTrans" cxnId="{18A90CA6-1221-47BD-8446-20DA448A626F}">
      <dgm:prSet/>
      <dgm:spPr/>
      <dgm:t>
        <a:bodyPr/>
        <a:lstStyle/>
        <a:p>
          <a:endParaRPr lang="en-US"/>
        </a:p>
      </dgm:t>
    </dgm:pt>
    <dgm:pt modelId="{6C6F8E3C-B72D-45AA-8479-1145A4E3CC55}">
      <dgm:prSet phldrT="[Text]"/>
      <dgm:spPr/>
      <dgm:t>
        <a:bodyPr/>
        <a:lstStyle/>
        <a:p>
          <a:r>
            <a:rPr lang="en-US" dirty="0"/>
            <a:t>Elicit In-Depth Responses</a:t>
          </a:r>
        </a:p>
      </dgm:t>
    </dgm:pt>
    <dgm:pt modelId="{8B6910B5-6DA9-47EA-9177-F6F592A32F73}" type="parTrans" cxnId="{584B779A-C540-4F12-90DA-1A27F13C5BB9}">
      <dgm:prSet/>
      <dgm:spPr/>
      <dgm:t>
        <a:bodyPr/>
        <a:lstStyle/>
        <a:p>
          <a:endParaRPr lang="en-US"/>
        </a:p>
      </dgm:t>
    </dgm:pt>
    <dgm:pt modelId="{E369981D-6ED5-4743-B88F-38610DA16993}" type="sibTrans" cxnId="{584B779A-C540-4F12-90DA-1A27F13C5BB9}">
      <dgm:prSet/>
      <dgm:spPr/>
      <dgm:t>
        <a:bodyPr/>
        <a:lstStyle/>
        <a:p>
          <a:endParaRPr lang="en-US"/>
        </a:p>
      </dgm:t>
    </dgm:pt>
    <dgm:pt modelId="{ACA07107-EB5F-4314-998E-E14EEB2A3532}">
      <dgm:prSet phldrT="[Text]"/>
      <dgm:spPr/>
      <dgm:t>
        <a:bodyPr/>
        <a:lstStyle/>
        <a:p>
          <a:r>
            <a:rPr lang="en-US" dirty="0"/>
            <a:t>Perform an Equipment and Environment Check</a:t>
          </a:r>
        </a:p>
      </dgm:t>
    </dgm:pt>
    <dgm:pt modelId="{9491C71C-B245-44CF-9F11-D17D1E0D8D5D}" type="parTrans" cxnId="{E607E7FF-09A6-4F98-A6B3-02C63068A214}">
      <dgm:prSet/>
      <dgm:spPr/>
      <dgm:t>
        <a:bodyPr/>
        <a:lstStyle/>
        <a:p>
          <a:endParaRPr lang="en-US"/>
        </a:p>
      </dgm:t>
    </dgm:pt>
    <dgm:pt modelId="{F494EA5B-D19C-45CF-AB58-DA58CB21F954}" type="sibTrans" cxnId="{E607E7FF-09A6-4F98-A6B3-02C63068A214}">
      <dgm:prSet/>
      <dgm:spPr/>
      <dgm:t>
        <a:bodyPr/>
        <a:lstStyle/>
        <a:p>
          <a:endParaRPr lang="en-US"/>
        </a:p>
      </dgm:t>
    </dgm:pt>
    <dgm:pt modelId="{87AF5CFD-9340-45EF-9CC0-EAAB73D0F6EB}">
      <dgm:prSet phldrT="[Text]"/>
      <dgm:spPr/>
      <dgm:t>
        <a:bodyPr/>
        <a:lstStyle/>
        <a:p>
          <a:r>
            <a:rPr lang="en-US" dirty="0"/>
            <a:t>Keep Support Numbers Handy</a:t>
          </a:r>
        </a:p>
      </dgm:t>
    </dgm:pt>
    <dgm:pt modelId="{459D58F2-67E8-42A2-9848-6586972310BF}" type="parTrans" cxnId="{19CADE7C-E56C-41F8-9DBE-80830DD8CA1E}">
      <dgm:prSet/>
      <dgm:spPr/>
      <dgm:t>
        <a:bodyPr/>
        <a:lstStyle/>
        <a:p>
          <a:endParaRPr lang="en-US"/>
        </a:p>
      </dgm:t>
    </dgm:pt>
    <dgm:pt modelId="{EECCF702-AA26-4111-8496-51276F7C0EAE}" type="sibTrans" cxnId="{19CADE7C-E56C-41F8-9DBE-80830DD8CA1E}">
      <dgm:prSet/>
      <dgm:spPr/>
      <dgm:t>
        <a:bodyPr/>
        <a:lstStyle/>
        <a:p>
          <a:endParaRPr lang="en-US"/>
        </a:p>
      </dgm:t>
    </dgm:pt>
    <dgm:pt modelId="{B6709596-17AC-4103-893A-4136F6F7BB66}" type="pres">
      <dgm:prSet presAssocID="{4C76980F-C336-4227-A195-C8091807A8E9}" presName="Name0" presStyleCnt="0">
        <dgm:presLayoutVars>
          <dgm:dir/>
        </dgm:presLayoutVars>
      </dgm:prSet>
      <dgm:spPr/>
      <dgm:t>
        <a:bodyPr/>
        <a:lstStyle/>
        <a:p>
          <a:endParaRPr lang="en-US"/>
        </a:p>
      </dgm:t>
    </dgm:pt>
    <dgm:pt modelId="{EA63ED7B-747F-489F-A81D-B20291BD0D55}" type="pres">
      <dgm:prSet presAssocID="{8B38B0C5-3DD2-4673-9973-BA60FD47D977}" presName="noChildren" presStyleCnt="0"/>
      <dgm:spPr/>
    </dgm:pt>
    <dgm:pt modelId="{3ED59A85-CCCC-4CF0-809F-5D2DEC39DBB4}" type="pres">
      <dgm:prSet presAssocID="{8B38B0C5-3DD2-4673-9973-BA60FD47D977}" presName="gap" presStyleCnt="0"/>
      <dgm:spPr/>
    </dgm:pt>
    <dgm:pt modelId="{B1222CA1-313E-4057-AB1C-1AB5CCD5D5FD}" type="pres">
      <dgm:prSet presAssocID="{8B38B0C5-3DD2-4673-9973-BA60FD47D977}" presName="medCircle2" presStyleLbl="vennNode1" presStyleIdx="0" presStyleCnt="7" custLinFactX="-159354" custLinFactNeighborX="-200000"/>
      <dgm:spPr/>
      <dgm:extLst/>
    </dgm:pt>
    <dgm:pt modelId="{6B6D3291-8BB2-41F2-95AB-293CC7C78626}" type="pres">
      <dgm:prSet presAssocID="{8B38B0C5-3DD2-4673-9973-BA60FD47D977}" presName="txLvlOnly1" presStyleLbl="revTx" presStyleIdx="0" presStyleCnt="7" custScaleX="224799"/>
      <dgm:spPr/>
      <dgm:t>
        <a:bodyPr/>
        <a:lstStyle/>
        <a:p>
          <a:endParaRPr lang="en-US"/>
        </a:p>
      </dgm:t>
    </dgm:pt>
    <dgm:pt modelId="{69444BCE-8E3F-4284-A499-08A88BC76A6F}" type="pres">
      <dgm:prSet presAssocID="{AAD459F8-725F-463F-A996-B1B7C6CB42C5}" presName="noChildren" presStyleCnt="0"/>
      <dgm:spPr/>
    </dgm:pt>
    <dgm:pt modelId="{2A52188E-9308-40A5-8215-CB03863B3D94}" type="pres">
      <dgm:prSet presAssocID="{AAD459F8-725F-463F-A996-B1B7C6CB42C5}" presName="gap" presStyleCnt="0"/>
      <dgm:spPr/>
    </dgm:pt>
    <dgm:pt modelId="{5A26CBBE-7F8B-4C0E-9DFA-A7F78CEDD7A5}" type="pres">
      <dgm:prSet presAssocID="{AAD459F8-725F-463F-A996-B1B7C6CB42C5}" presName="medCircle2" presStyleLbl="vennNode1" presStyleIdx="1" presStyleCnt="7" custLinFactX="-159354" custLinFactNeighborX="-200000"/>
      <dgm:spPr/>
      <dgm:extLst/>
    </dgm:pt>
    <dgm:pt modelId="{236BF269-4CC3-4D7F-A23C-61871EC653DC}" type="pres">
      <dgm:prSet presAssocID="{AAD459F8-725F-463F-A996-B1B7C6CB42C5}" presName="txLvlOnly1" presStyleLbl="revTx" presStyleIdx="1" presStyleCnt="7" custScaleX="224799"/>
      <dgm:spPr/>
      <dgm:t>
        <a:bodyPr/>
        <a:lstStyle/>
        <a:p>
          <a:endParaRPr lang="en-US"/>
        </a:p>
      </dgm:t>
    </dgm:pt>
    <dgm:pt modelId="{29E377E9-CC9D-4C45-B2DA-AA4255014AB8}" type="pres">
      <dgm:prSet presAssocID="{ACA07107-EB5F-4314-998E-E14EEB2A3532}" presName="noChildren" presStyleCnt="0"/>
      <dgm:spPr/>
    </dgm:pt>
    <dgm:pt modelId="{27BFA3E5-8847-4CDC-A27D-9BA694F48E26}" type="pres">
      <dgm:prSet presAssocID="{ACA07107-EB5F-4314-998E-E14EEB2A3532}" presName="gap" presStyleCnt="0"/>
      <dgm:spPr/>
    </dgm:pt>
    <dgm:pt modelId="{AC8372FB-44B3-40DC-A6EF-C6905C3C0B71}" type="pres">
      <dgm:prSet presAssocID="{ACA07107-EB5F-4314-998E-E14EEB2A3532}" presName="medCircle2" presStyleLbl="vennNode1" presStyleIdx="2" presStyleCnt="7" custLinFactX="-159354" custLinFactNeighborX="-200000"/>
      <dgm:spPr/>
      <dgm:extLst/>
    </dgm:pt>
    <dgm:pt modelId="{FC9EBF64-29D9-478B-9AEE-4336BBACDEFD}" type="pres">
      <dgm:prSet presAssocID="{ACA07107-EB5F-4314-998E-E14EEB2A3532}" presName="txLvlOnly1" presStyleLbl="revTx" presStyleIdx="2" presStyleCnt="7" custScaleX="224799"/>
      <dgm:spPr/>
      <dgm:t>
        <a:bodyPr/>
        <a:lstStyle/>
        <a:p>
          <a:endParaRPr lang="en-US"/>
        </a:p>
      </dgm:t>
    </dgm:pt>
    <dgm:pt modelId="{27DAFFB6-EF95-4164-B319-F73DF1CF705C}" type="pres">
      <dgm:prSet presAssocID="{F7A61F15-AEC7-4A91-86CE-2509113BE476}" presName="noChildren" presStyleCnt="0"/>
      <dgm:spPr/>
    </dgm:pt>
    <dgm:pt modelId="{EBDCE02D-1A2B-49A2-8DB4-E202EB1CDE23}" type="pres">
      <dgm:prSet presAssocID="{F7A61F15-AEC7-4A91-86CE-2509113BE476}" presName="gap" presStyleCnt="0"/>
      <dgm:spPr/>
    </dgm:pt>
    <dgm:pt modelId="{32B5BE5A-578B-49A0-A5B5-230CA1E2E885}" type="pres">
      <dgm:prSet presAssocID="{F7A61F15-AEC7-4A91-86CE-2509113BE476}" presName="medCircle2" presStyleLbl="vennNode1" presStyleIdx="3" presStyleCnt="7" custLinFactX="-159354" custLinFactNeighborX="-200000"/>
      <dgm:spPr/>
      <dgm:extLst/>
    </dgm:pt>
    <dgm:pt modelId="{2D235F64-4919-4083-91E5-842A38E6660F}" type="pres">
      <dgm:prSet presAssocID="{F7A61F15-AEC7-4A91-86CE-2509113BE476}" presName="txLvlOnly1" presStyleLbl="revTx" presStyleIdx="3" presStyleCnt="7" custScaleX="224799"/>
      <dgm:spPr/>
      <dgm:t>
        <a:bodyPr/>
        <a:lstStyle/>
        <a:p>
          <a:endParaRPr lang="en-US"/>
        </a:p>
      </dgm:t>
    </dgm:pt>
    <dgm:pt modelId="{A06EDBC2-4748-42CD-89A1-253F1D831DA8}" type="pres">
      <dgm:prSet presAssocID="{6C6F8E3C-B72D-45AA-8479-1145A4E3CC55}" presName="noChildren" presStyleCnt="0"/>
      <dgm:spPr/>
    </dgm:pt>
    <dgm:pt modelId="{FEFF0983-5BCD-4122-BD99-E9BA4ADC86D5}" type="pres">
      <dgm:prSet presAssocID="{6C6F8E3C-B72D-45AA-8479-1145A4E3CC55}" presName="gap" presStyleCnt="0"/>
      <dgm:spPr/>
    </dgm:pt>
    <dgm:pt modelId="{A6E788CA-99E5-4001-A54E-4680DBEAA2C4}" type="pres">
      <dgm:prSet presAssocID="{6C6F8E3C-B72D-45AA-8479-1145A4E3CC55}" presName="medCircle2" presStyleLbl="vennNode1" presStyleIdx="4" presStyleCnt="7" custLinFactX="-159354" custLinFactNeighborX="-200000"/>
      <dgm:spPr/>
      <dgm:extLst/>
    </dgm:pt>
    <dgm:pt modelId="{AA681005-9745-4DDB-AAF9-DB57A9562930}" type="pres">
      <dgm:prSet presAssocID="{6C6F8E3C-B72D-45AA-8479-1145A4E3CC55}" presName="txLvlOnly1" presStyleLbl="revTx" presStyleIdx="4" presStyleCnt="7" custScaleX="224799"/>
      <dgm:spPr/>
      <dgm:t>
        <a:bodyPr/>
        <a:lstStyle/>
        <a:p>
          <a:endParaRPr lang="en-US"/>
        </a:p>
      </dgm:t>
    </dgm:pt>
    <dgm:pt modelId="{26304D4F-5623-4216-8BE1-1E3F7F6329AC}" type="pres">
      <dgm:prSet presAssocID="{35D6B48E-8548-47F6-B595-8129EE0875B2}" presName="noChildren" presStyleCnt="0"/>
      <dgm:spPr/>
    </dgm:pt>
    <dgm:pt modelId="{49F7502B-82EF-4F49-BF00-FFA8056EC5F8}" type="pres">
      <dgm:prSet presAssocID="{35D6B48E-8548-47F6-B595-8129EE0875B2}" presName="gap" presStyleCnt="0"/>
      <dgm:spPr/>
    </dgm:pt>
    <dgm:pt modelId="{6522E2C0-DBC5-43D0-BE5D-DDB231BFD2DF}" type="pres">
      <dgm:prSet presAssocID="{35D6B48E-8548-47F6-B595-8129EE0875B2}" presName="medCircle2" presStyleLbl="vennNode1" presStyleIdx="5" presStyleCnt="7" custLinFactX="-159354" custLinFactNeighborX="-200000"/>
      <dgm:spPr/>
      <dgm:extLst/>
    </dgm:pt>
    <dgm:pt modelId="{08E47D43-48F7-4E71-9720-199273C43B08}" type="pres">
      <dgm:prSet presAssocID="{35D6B48E-8548-47F6-B595-8129EE0875B2}" presName="txLvlOnly1" presStyleLbl="revTx" presStyleIdx="5" presStyleCnt="7" custScaleX="224799"/>
      <dgm:spPr/>
      <dgm:t>
        <a:bodyPr/>
        <a:lstStyle/>
        <a:p>
          <a:endParaRPr lang="en-US"/>
        </a:p>
      </dgm:t>
    </dgm:pt>
    <dgm:pt modelId="{DACF65E1-C474-4165-9368-E39D34807C2C}" type="pres">
      <dgm:prSet presAssocID="{87AF5CFD-9340-45EF-9CC0-EAAB73D0F6EB}" presName="noChildren" presStyleCnt="0"/>
      <dgm:spPr/>
    </dgm:pt>
    <dgm:pt modelId="{C756F7FE-F26B-418B-8291-7559B20589FC}" type="pres">
      <dgm:prSet presAssocID="{87AF5CFD-9340-45EF-9CC0-EAAB73D0F6EB}" presName="gap" presStyleCnt="0"/>
      <dgm:spPr/>
    </dgm:pt>
    <dgm:pt modelId="{9C09136A-53B6-432C-A947-5ED8FEDA1D4A}" type="pres">
      <dgm:prSet presAssocID="{87AF5CFD-9340-45EF-9CC0-EAAB73D0F6EB}" presName="medCircle2" presStyleLbl="vennNode1" presStyleIdx="6" presStyleCnt="7" custLinFactX="-159354" custLinFactNeighborX="-200000"/>
      <dgm:spPr/>
      <dgm:extLst/>
    </dgm:pt>
    <dgm:pt modelId="{B4AA6476-34FA-46D6-82A9-82B9D1982166}" type="pres">
      <dgm:prSet presAssocID="{87AF5CFD-9340-45EF-9CC0-EAAB73D0F6EB}" presName="txLvlOnly1" presStyleLbl="revTx" presStyleIdx="6" presStyleCnt="7" custScaleX="224799"/>
      <dgm:spPr/>
      <dgm:t>
        <a:bodyPr/>
        <a:lstStyle/>
        <a:p>
          <a:endParaRPr lang="en-US"/>
        </a:p>
      </dgm:t>
    </dgm:pt>
  </dgm:ptLst>
  <dgm:cxnLst>
    <dgm:cxn modelId="{5C2A70EA-A1BF-47B8-B3C2-0CFBC20CF97E}" type="presOf" srcId="{6C6F8E3C-B72D-45AA-8479-1145A4E3CC55}" destId="{AA681005-9745-4DDB-AAF9-DB57A9562930}" srcOrd="0" destOrd="0" presId="urn:microsoft.com/office/officeart/2008/layout/VerticalCircleList"/>
    <dgm:cxn modelId="{E607E7FF-09A6-4F98-A6B3-02C63068A214}" srcId="{4C76980F-C336-4227-A195-C8091807A8E9}" destId="{ACA07107-EB5F-4314-998E-E14EEB2A3532}" srcOrd="2" destOrd="0" parTransId="{9491C71C-B245-44CF-9F11-D17D1E0D8D5D}" sibTransId="{F494EA5B-D19C-45CF-AB58-DA58CB21F954}"/>
    <dgm:cxn modelId="{C1BD1FFD-5666-4FC8-8E6F-F00029062281}" type="presOf" srcId="{AAD459F8-725F-463F-A996-B1B7C6CB42C5}" destId="{236BF269-4CC3-4D7F-A23C-61871EC653DC}" srcOrd="0" destOrd="0" presId="urn:microsoft.com/office/officeart/2008/layout/VerticalCircleList"/>
    <dgm:cxn modelId="{4AC06E89-6888-4534-83B4-5715D3B45F90}" type="presOf" srcId="{8B38B0C5-3DD2-4673-9973-BA60FD47D977}" destId="{6B6D3291-8BB2-41F2-95AB-293CC7C78626}" srcOrd="0" destOrd="0" presId="urn:microsoft.com/office/officeart/2008/layout/VerticalCircleList"/>
    <dgm:cxn modelId="{006EB2B8-8B37-4084-962E-D1CC3B8FDF45}" srcId="{4C76980F-C336-4227-A195-C8091807A8E9}" destId="{8B38B0C5-3DD2-4673-9973-BA60FD47D977}" srcOrd="0" destOrd="0" parTransId="{ECF99A5D-840C-48E4-84BC-194C1E0197BD}" sibTransId="{AF85DCA9-722A-4F8E-8416-25500E14FDBA}"/>
    <dgm:cxn modelId="{98D9A226-B859-4FAF-9906-85AA51532DEE}" type="presOf" srcId="{35D6B48E-8548-47F6-B595-8129EE0875B2}" destId="{08E47D43-48F7-4E71-9720-199273C43B08}" srcOrd="0" destOrd="0" presId="urn:microsoft.com/office/officeart/2008/layout/VerticalCircleList"/>
    <dgm:cxn modelId="{BBBF1A18-28FC-4045-8983-D3A7A5FD8B8A}" type="presOf" srcId="{4C76980F-C336-4227-A195-C8091807A8E9}" destId="{B6709596-17AC-4103-893A-4136F6F7BB66}" srcOrd="0" destOrd="0" presId="urn:microsoft.com/office/officeart/2008/layout/VerticalCircleList"/>
    <dgm:cxn modelId="{DA9ABB3A-1940-4CA1-A550-6218FA6B804D}" type="presOf" srcId="{ACA07107-EB5F-4314-998E-E14EEB2A3532}" destId="{FC9EBF64-29D9-478B-9AEE-4336BBACDEFD}" srcOrd="0" destOrd="0" presId="urn:microsoft.com/office/officeart/2008/layout/VerticalCircleList"/>
    <dgm:cxn modelId="{18A90CA6-1221-47BD-8446-20DA448A626F}" srcId="{4C76980F-C336-4227-A195-C8091807A8E9}" destId="{35D6B48E-8548-47F6-B595-8129EE0875B2}" srcOrd="5" destOrd="0" parTransId="{89607990-8583-476F-9705-897795263841}" sibTransId="{DEC3E4C2-B66A-477D-8BC5-2EA09B6558F9}"/>
    <dgm:cxn modelId="{23FF9813-C185-493F-A56B-2AE81AFA5C61}" type="presOf" srcId="{87AF5CFD-9340-45EF-9CC0-EAAB73D0F6EB}" destId="{B4AA6476-34FA-46D6-82A9-82B9D1982166}" srcOrd="0" destOrd="0" presId="urn:microsoft.com/office/officeart/2008/layout/VerticalCircleList"/>
    <dgm:cxn modelId="{1E926105-A7A7-4546-9D41-22DEC154D792}" type="presOf" srcId="{F7A61F15-AEC7-4A91-86CE-2509113BE476}" destId="{2D235F64-4919-4083-91E5-842A38E6660F}" srcOrd="0" destOrd="0" presId="urn:microsoft.com/office/officeart/2008/layout/VerticalCircleList"/>
    <dgm:cxn modelId="{584B779A-C540-4F12-90DA-1A27F13C5BB9}" srcId="{4C76980F-C336-4227-A195-C8091807A8E9}" destId="{6C6F8E3C-B72D-45AA-8479-1145A4E3CC55}" srcOrd="4" destOrd="0" parTransId="{8B6910B5-6DA9-47EA-9177-F6F592A32F73}" sibTransId="{E369981D-6ED5-4743-B88F-38610DA16993}"/>
    <dgm:cxn modelId="{19CADE7C-E56C-41F8-9DBE-80830DD8CA1E}" srcId="{4C76980F-C336-4227-A195-C8091807A8E9}" destId="{87AF5CFD-9340-45EF-9CC0-EAAB73D0F6EB}" srcOrd="6" destOrd="0" parTransId="{459D58F2-67E8-42A2-9848-6586972310BF}" sibTransId="{EECCF702-AA26-4111-8496-51276F7C0EAE}"/>
    <dgm:cxn modelId="{6ECD4E23-A3B4-4773-B591-56807610CF2D}" srcId="{4C76980F-C336-4227-A195-C8091807A8E9}" destId="{F7A61F15-AEC7-4A91-86CE-2509113BE476}" srcOrd="3" destOrd="0" parTransId="{19B8612D-DD53-42BF-973D-7153F46069E7}" sibTransId="{22930D00-441C-4CBD-8C17-5588E075FAA4}"/>
    <dgm:cxn modelId="{76BCCC52-5B20-4C4E-87F3-677EBC4D3F4F}" srcId="{4C76980F-C336-4227-A195-C8091807A8E9}" destId="{AAD459F8-725F-463F-A996-B1B7C6CB42C5}" srcOrd="1" destOrd="0" parTransId="{93436F16-0E77-4E84-B811-1D3919DEF509}" sibTransId="{1FF9FC99-77E5-4A96-80B2-01D7295F51BD}"/>
    <dgm:cxn modelId="{B3EF8950-18E3-4135-B1F1-44CE08938742}" type="presParOf" srcId="{B6709596-17AC-4103-893A-4136F6F7BB66}" destId="{EA63ED7B-747F-489F-A81D-B20291BD0D55}" srcOrd="0" destOrd="0" presId="urn:microsoft.com/office/officeart/2008/layout/VerticalCircleList"/>
    <dgm:cxn modelId="{81289279-0735-4860-9203-2F59FB6468E6}" type="presParOf" srcId="{EA63ED7B-747F-489F-A81D-B20291BD0D55}" destId="{3ED59A85-CCCC-4CF0-809F-5D2DEC39DBB4}" srcOrd="0" destOrd="0" presId="urn:microsoft.com/office/officeart/2008/layout/VerticalCircleList"/>
    <dgm:cxn modelId="{B61F4B4F-086C-4804-9F9C-F1697C1A42C9}" type="presParOf" srcId="{EA63ED7B-747F-489F-A81D-B20291BD0D55}" destId="{B1222CA1-313E-4057-AB1C-1AB5CCD5D5FD}" srcOrd="1" destOrd="0" presId="urn:microsoft.com/office/officeart/2008/layout/VerticalCircleList"/>
    <dgm:cxn modelId="{AD6F2199-DBD7-48BD-97D5-4E6D4B4C7490}" type="presParOf" srcId="{EA63ED7B-747F-489F-A81D-B20291BD0D55}" destId="{6B6D3291-8BB2-41F2-95AB-293CC7C78626}" srcOrd="2" destOrd="0" presId="urn:microsoft.com/office/officeart/2008/layout/VerticalCircleList"/>
    <dgm:cxn modelId="{98C3C5DE-3947-42A8-8EA4-13849ECC4AB2}" type="presParOf" srcId="{B6709596-17AC-4103-893A-4136F6F7BB66}" destId="{69444BCE-8E3F-4284-A499-08A88BC76A6F}" srcOrd="1" destOrd="0" presId="urn:microsoft.com/office/officeart/2008/layout/VerticalCircleList"/>
    <dgm:cxn modelId="{3A227EBE-B0E3-4A00-84BE-73091A63C1F1}" type="presParOf" srcId="{69444BCE-8E3F-4284-A499-08A88BC76A6F}" destId="{2A52188E-9308-40A5-8215-CB03863B3D94}" srcOrd="0" destOrd="0" presId="urn:microsoft.com/office/officeart/2008/layout/VerticalCircleList"/>
    <dgm:cxn modelId="{06EA3076-30EB-4DBE-8B75-E101D352379C}" type="presParOf" srcId="{69444BCE-8E3F-4284-A499-08A88BC76A6F}" destId="{5A26CBBE-7F8B-4C0E-9DFA-A7F78CEDD7A5}" srcOrd="1" destOrd="0" presId="urn:microsoft.com/office/officeart/2008/layout/VerticalCircleList"/>
    <dgm:cxn modelId="{BB1697AE-B7F9-4251-AAA0-A843720DFA95}" type="presParOf" srcId="{69444BCE-8E3F-4284-A499-08A88BC76A6F}" destId="{236BF269-4CC3-4D7F-A23C-61871EC653DC}" srcOrd="2" destOrd="0" presId="urn:microsoft.com/office/officeart/2008/layout/VerticalCircleList"/>
    <dgm:cxn modelId="{35E79150-FD83-41CE-8A99-3ADE38795335}" type="presParOf" srcId="{B6709596-17AC-4103-893A-4136F6F7BB66}" destId="{29E377E9-CC9D-4C45-B2DA-AA4255014AB8}" srcOrd="2" destOrd="0" presId="urn:microsoft.com/office/officeart/2008/layout/VerticalCircleList"/>
    <dgm:cxn modelId="{A0438406-496F-4E7F-9368-DE07172D92E2}" type="presParOf" srcId="{29E377E9-CC9D-4C45-B2DA-AA4255014AB8}" destId="{27BFA3E5-8847-4CDC-A27D-9BA694F48E26}" srcOrd="0" destOrd="0" presId="urn:microsoft.com/office/officeart/2008/layout/VerticalCircleList"/>
    <dgm:cxn modelId="{95D50934-8C7B-4138-A513-92F9FB05F089}" type="presParOf" srcId="{29E377E9-CC9D-4C45-B2DA-AA4255014AB8}" destId="{AC8372FB-44B3-40DC-A6EF-C6905C3C0B71}" srcOrd="1" destOrd="0" presId="urn:microsoft.com/office/officeart/2008/layout/VerticalCircleList"/>
    <dgm:cxn modelId="{9F6909F9-F757-4F4E-B201-77F424557A56}" type="presParOf" srcId="{29E377E9-CC9D-4C45-B2DA-AA4255014AB8}" destId="{FC9EBF64-29D9-478B-9AEE-4336BBACDEFD}" srcOrd="2" destOrd="0" presId="urn:microsoft.com/office/officeart/2008/layout/VerticalCircleList"/>
    <dgm:cxn modelId="{CA9C5180-D43C-427D-B1C5-EB72A837E09A}" type="presParOf" srcId="{B6709596-17AC-4103-893A-4136F6F7BB66}" destId="{27DAFFB6-EF95-4164-B319-F73DF1CF705C}" srcOrd="3" destOrd="0" presId="urn:microsoft.com/office/officeart/2008/layout/VerticalCircleList"/>
    <dgm:cxn modelId="{41A006B6-1FCA-4C04-995D-E0F42B1D082D}" type="presParOf" srcId="{27DAFFB6-EF95-4164-B319-F73DF1CF705C}" destId="{EBDCE02D-1A2B-49A2-8DB4-E202EB1CDE23}" srcOrd="0" destOrd="0" presId="urn:microsoft.com/office/officeart/2008/layout/VerticalCircleList"/>
    <dgm:cxn modelId="{A9996814-FFF1-4008-AF9E-D832484BEA74}" type="presParOf" srcId="{27DAFFB6-EF95-4164-B319-F73DF1CF705C}" destId="{32B5BE5A-578B-49A0-A5B5-230CA1E2E885}" srcOrd="1" destOrd="0" presId="urn:microsoft.com/office/officeart/2008/layout/VerticalCircleList"/>
    <dgm:cxn modelId="{925FE95C-BD60-40B3-850F-921E63BED65D}" type="presParOf" srcId="{27DAFFB6-EF95-4164-B319-F73DF1CF705C}" destId="{2D235F64-4919-4083-91E5-842A38E6660F}" srcOrd="2" destOrd="0" presId="urn:microsoft.com/office/officeart/2008/layout/VerticalCircleList"/>
    <dgm:cxn modelId="{D36DCBA4-08E9-4811-89CB-05E6F3256605}" type="presParOf" srcId="{B6709596-17AC-4103-893A-4136F6F7BB66}" destId="{A06EDBC2-4748-42CD-89A1-253F1D831DA8}" srcOrd="4" destOrd="0" presId="urn:microsoft.com/office/officeart/2008/layout/VerticalCircleList"/>
    <dgm:cxn modelId="{8B01C5EE-AFF0-4D72-8A64-FD2D1A9A2489}" type="presParOf" srcId="{A06EDBC2-4748-42CD-89A1-253F1D831DA8}" destId="{FEFF0983-5BCD-4122-BD99-E9BA4ADC86D5}" srcOrd="0" destOrd="0" presId="urn:microsoft.com/office/officeart/2008/layout/VerticalCircleList"/>
    <dgm:cxn modelId="{3F90DA74-8E02-4A3D-8FF2-1BCE7E0584F4}" type="presParOf" srcId="{A06EDBC2-4748-42CD-89A1-253F1D831DA8}" destId="{A6E788CA-99E5-4001-A54E-4680DBEAA2C4}" srcOrd="1" destOrd="0" presId="urn:microsoft.com/office/officeart/2008/layout/VerticalCircleList"/>
    <dgm:cxn modelId="{A6C6CBB9-DCCA-4BB3-842F-197165F253B1}" type="presParOf" srcId="{A06EDBC2-4748-42CD-89A1-253F1D831DA8}" destId="{AA681005-9745-4DDB-AAF9-DB57A9562930}" srcOrd="2" destOrd="0" presId="urn:microsoft.com/office/officeart/2008/layout/VerticalCircleList"/>
    <dgm:cxn modelId="{25D6334D-62F3-4594-BE7A-4BBFCE97255C}" type="presParOf" srcId="{B6709596-17AC-4103-893A-4136F6F7BB66}" destId="{26304D4F-5623-4216-8BE1-1E3F7F6329AC}" srcOrd="5" destOrd="0" presId="urn:microsoft.com/office/officeart/2008/layout/VerticalCircleList"/>
    <dgm:cxn modelId="{FAA1301D-02F9-47DC-AF01-568C15D8F592}" type="presParOf" srcId="{26304D4F-5623-4216-8BE1-1E3F7F6329AC}" destId="{49F7502B-82EF-4F49-BF00-FFA8056EC5F8}" srcOrd="0" destOrd="0" presId="urn:microsoft.com/office/officeart/2008/layout/VerticalCircleList"/>
    <dgm:cxn modelId="{79861DE0-A2F2-4D3D-9861-CEA4FE3C84CD}" type="presParOf" srcId="{26304D4F-5623-4216-8BE1-1E3F7F6329AC}" destId="{6522E2C0-DBC5-43D0-BE5D-DDB231BFD2DF}" srcOrd="1" destOrd="0" presId="urn:microsoft.com/office/officeart/2008/layout/VerticalCircleList"/>
    <dgm:cxn modelId="{046106C9-E537-4763-A44B-FB8D8CBCCD8D}" type="presParOf" srcId="{26304D4F-5623-4216-8BE1-1E3F7F6329AC}" destId="{08E47D43-48F7-4E71-9720-199273C43B08}" srcOrd="2" destOrd="0" presId="urn:microsoft.com/office/officeart/2008/layout/VerticalCircleList"/>
    <dgm:cxn modelId="{7D69125F-4044-4D6F-944A-8FFF1BBCF27F}" type="presParOf" srcId="{B6709596-17AC-4103-893A-4136F6F7BB66}" destId="{DACF65E1-C474-4165-9368-E39D34807C2C}" srcOrd="6" destOrd="0" presId="urn:microsoft.com/office/officeart/2008/layout/VerticalCircleList"/>
    <dgm:cxn modelId="{03ACD213-B9CB-482C-9DEB-F7ECD61CD156}" type="presParOf" srcId="{DACF65E1-C474-4165-9368-E39D34807C2C}" destId="{C756F7FE-F26B-418B-8291-7559B20589FC}" srcOrd="0" destOrd="0" presId="urn:microsoft.com/office/officeart/2008/layout/VerticalCircleList"/>
    <dgm:cxn modelId="{21F3034D-BB22-4A48-B6B0-EB8AB3FCF450}" type="presParOf" srcId="{DACF65E1-C474-4165-9368-E39D34807C2C}" destId="{9C09136A-53B6-432C-A947-5ED8FEDA1D4A}" srcOrd="1" destOrd="0" presId="urn:microsoft.com/office/officeart/2008/layout/VerticalCircleList"/>
    <dgm:cxn modelId="{08FE8EE6-CE86-4008-9FD1-54928F7D776C}" type="presParOf" srcId="{DACF65E1-C474-4165-9368-E39D34807C2C}" destId="{B4AA6476-34FA-46D6-82A9-82B9D1982166}"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BF5B3DA-6519-49ED-900E-B4DF0E96BE0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95DECBD-7B63-41CC-ADB7-814E8007C2C0}">
      <dgm:prSet phldrT="[Text]"/>
      <dgm:spPr/>
      <dgm:t>
        <a:bodyPr/>
        <a:lstStyle/>
        <a:p>
          <a:r>
            <a:rPr lang="en-US" dirty="0"/>
            <a:t>Equipment Check</a:t>
          </a:r>
        </a:p>
      </dgm:t>
    </dgm:pt>
    <dgm:pt modelId="{15D734DA-A4F7-4EAC-BBE9-CE1B28459BB8}" type="parTrans" cxnId="{0F3C5946-2332-4639-B075-AB3531E3917D}">
      <dgm:prSet/>
      <dgm:spPr/>
      <dgm:t>
        <a:bodyPr/>
        <a:lstStyle/>
        <a:p>
          <a:endParaRPr lang="en-US"/>
        </a:p>
      </dgm:t>
    </dgm:pt>
    <dgm:pt modelId="{04C86FD9-3E93-4AF6-99CC-F2789D2330BD}" type="sibTrans" cxnId="{0F3C5946-2332-4639-B075-AB3531E3917D}">
      <dgm:prSet/>
      <dgm:spPr/>
      <dgm:t>
        <a:bodyPr/>
        <a:lstStyle/>
        <a:p>
          <a:endParaRPr lang="en-US"/>
        </a:p>
      </dgm:t>
    </dgm:pt>
    <dgm:pt modelId="{8EE89B28-68D7-4CB1-B1A4-BD5CB32934F4}">
      <dgm:prSet phldrT="[Text]"/>
      <dgm:spPr/>
      <dgm:t>
        <a:bodyPr/>
        <a:lstStyle/>
        <a:p>
          <a:r>
            <a:rPr lang="en-US" dirty="0"/>
            <a:t>Environment Check</a:t>
          </a:r>
        </a:p>
      </dgm:t>
    </dgm:pt>
    <dgm:pt modelId="{9C95C981-542A-44B0-B084-C6FD2291C6C9}" type="parTrans" cxnId="{E86C23A4-F43D-41A0-8C35-3E2570593817}">
      <dgm:prSet/>
      <dgm:spPr/>
      <dgm:t>
        <a:bodyPr/>
        <a:lstStyle/>
        <a:p>
          <a:endParaRPr lang="en-US"/>
        </a:p>
      </dgm:t>
    </dgm:pt>
    <dgm:pt modelId="{035B86CB-0FE0-44CB-92ED-78593BF9E364}" type="sibTrans" cxnId="{E86C23A4-F43D-41A0-8C35-3E2570593817}">
      <dgm:prSet/>
      <dgm:spPr/>
      <dgm:t>
        <a:bodyPr/>
        <a:lstStyle/>
        <a:p>
          <a:endParaRPr lang="en-US"/>
        </a:p>
      </dgm:t>
    </dgm:pt>
    <dgm:pt modelId="{72E7672A-53BD-4DD8-8C97-7CEFC0A74B6C}">
      <dgm:prSet phldrT="[Text]"/>
      <dgm:spPr/>
      <dgm:t>
        <a:bodyPr/>
        <a:lstStyle/>
        <a:p>
          <a:r>
            <a:rPr lang="en-US" dirty="0"/>
            <a:t>Presentation Tips</a:t>
          </a:r>
        </a:p>
      </dgm:t>
    </dgm:pt>
    <dgm:pt modelId="{3FD74DB3-BCEE-400F-9528-F5B169E526D5}" type="parTrans" cxnId="{8318624B-D384-464E-AAE5-D9A47C9D6636}">
      <dgm:prSet/>
      <dgm:spPr/>
      <dgm:t>
        <a:bodyPr/>
        <a:lstStyle/>
        <a:p>
          <a:endParaRPr lang="en-US"/>
        </a:p>
      </dgm:t>
    </dgm:pt>
    <dgm:pt modelId="{A7B4F0D4-2F21-4D1C-A2E4-8DE25251DCA2}" type="sibTrans" cxnId="{8318624B-D384-464E-AAE5-D9A47C9D6636}">
      <dgm:prSet/>
      <dgm:spPr/>
      <dgm:t>
        <a:bodyPr/>
        <a:lstStyle/>
        <a:p>
          <a:endParaRPr lang="en-US"/>
        </a:p>
      </dgm:t>
    </dgm:pt>
    <dgm:pt modelId="{3CCCB74A-8739-4230-8CAB-B7C565F79612}" type="pres">
      <dgm:prSet presAssocID="{BBF5B3DA-6519-49ED-900E-B4DF0E96BE0D}" presName="Name0" presStyleCnt="0">
        <dgm:presLayoutVars>
          <dgm:chMax val="7"/>
          <dgm:chPref val="7"/>
          <dgm:dir/>
        </dgm:presLayoutVars>
      </dgm:prSet>
      <dgm:spPr/>
      <dgm:t>
        <a:bodyPr/>
        <a:lstStyle/>
        <a:p>
          <a:endParaRPr lang="en-US"/>
        </a:p>
      </dgm:t>
    </dgm:pt>
    <dgm:pt modelId="{AF260D19-081B-4AFC-9330-FB188E8A4674}" type="pres">
      <dgm:prSet presAssocID="{BBF5B3DA-6519-49ED-900E-B4DF0E96BE0D}" presName="Name1" presStyleCnt="0"/>
      <dgm:spPr/>
    </dgm:pt>
    <dgm:pt modelId="{E03C900F-8703-4FA3-AEAD-35778FE0E719}" type="pres">
      <dgm:prSet presAssocID="{BBF5B3DA-6519-49ED-900E-B4DF0E96BE0D}" presName="cycle" presStyleCnt="0"/>
      <dgm:spPr/>
    </dgm:pt>
    <dgm:pt modelId="{0AD27BB5-DAC0-41C3-AB08-85FF6AC4D54E}" type="pres">
      <dgm:prSet presAssocID="{BBF5B3DA-6519-49ED-900E-B4DF0E96BE0D}" presName="srcNode" presStyleLbl="node1" presStyleIdx="0" presStyleCnt="3"/>
      <dgm:spPr/>
    </dgm:pt>
    <dgm:pt modelId="{A10A9A8E-7BAA-480A-A31F-193A0F568FE9}" type="pres">
      <dgm:prSet presAssocID="{BBF5B3DA-6519-49ED-900E-B4DF0E96BE0D}" presName="conn" presStyleLbl="parChTrans1D2" presStyleIdx="0" presStyleCnt="1"/>
      <dgm:spPr/>
      <dgm:t>
        <a:bodyPr/>
        <a:lstStyle/>
        <a:p>
          <a:endParaRPr lang="en-US"/>
        </a:p>
      </dgm:t>
    </dgm:pt>
    <dgm:pt modelId="{FEC81022-933A-4713-B8A7-B4759B83D1C0}" type="pres">
      <dgm:prSet presAssocID="{BBF5B3DA-6519-49ED-900E-B4DF0E96BE0D}" presName="extraNode" presStyleLbl="node1" presStyleIdx="0" presStyleCnt="3"/>
      <dgm:spPr/>
    </dgm:pt>
    <dgm:pt modelId="{311E8D6C-AAD9-4A60-886F-AF6E6CB8523D}" type="pres">
      <dgm:prSet presAssocID="{BBF5B3DA-6519-49ED-900E-B4DF0E96BE0D}" presName="dstNode" presStyleLbl="node1" presStyleIdx="0" presStyleCnt="3"/>
      <dgm:spPr/>
    </dgm:pt>
    <dgm:pt modelId="{6FC08233-82DB-4242-AAC9-430F1FC88413}" type="pres">
      <dgm:prSet presAssocID="{195DECBD-7B63-41CC-ADB7-814E8007C2C0}" presName="text_1" presStyleLbl="node1" presStyleIdx="0" presStyleCnt="3">
        <dgm:presLayoutVars>
          <dgm:bulletEnabled val="1"/>
        </dgm:presLayoutVars>
      </dgm:prSet>
      <dgm:spPr/>
      <dgm:t>
        <a:bodyPr/>
        <a:lstStyle/>
        <a:p>
          <a:endParaRPr lang="en-US"/>
        </a:p>
      </dgm:t>
    </dgm:pt>
    <dgm:pt modelId="{33AAEEA1-A548-4092-924F-AED653230FE9}" type="pres">
      <dgm:prSet presAssocID="{195DECBD-7B63-41CC-ADB7-814E8007C2C0}" presName="accent_1" presStyleCnt="0"/>
      <dgm:spPr/>
    </dgm:pt>
    <dgm:pt modelId="{89CDB003-FDE0-4066-88B1-758D1E098B02}" type="pres">
      <dgm:prSet presAssocID="{195DECBD-7B63-41CC-ADB7-814E8007C2C0}" presName="accentRepeatNode" presStyleLbl="solidFgAcc1" presStyleIdx="0" presStyleCnt="3"/>
      <dgm:spPr/>
    </dgm:pt>
    <dgm:pt modelId="{1D0A7437-32AE-4B4A-9A27-EDCCD9A787B9}" type="pres">
      <dgm:prSet presAssocID="{8EE89B28-68D7-4CB1-B1A4-BD5CB32934F4}" presName="text_2" presStyleLbl="node1" presStyleIdx="1" presStyleCnt="3">
        <dgm:presLayoutVars>
          <dgm:bulletEnabled val="1"/>
        </dgm:presLayoutVars>
      </dgm:prSet>
      <dgm:spPr/>
      <dgm:t>
        <a:bodyPr/>
        <a:lstStyle/>
        <a:p>
          <a:endParaRPr lang="en-US"/>
        </a:p>
      </dgm:t>
    </dgm:pt>
    <dgm:pt modelId="{342FDBE7-77E3-4558-9109-EB76C81D0D9B}" type="pres">
      <dgm:prSet presAssocID="{8EE89B28-68D7-4CB1-B1A4-BD5CB32934F4}" presName="accent_2" presStyleCnt="0"/>
      <dgm:spPr/>
    </dgm:pt>
    <dgm:pt modelId="{67E6DDC9-3506-497B-B71D-6558601CD5CD}" type="pres">
      <dgm:prSet presAssocID="{8EE89B28-68D7-4CB1-B1A4-BD5CB32934F4}" presName="accentRepeatNode" presStyleLbl="solidFgAcc1" presStyleIdx="1" presStyleCnt="3"/>
      <dgm:spPr/>
    </dgm:pt>
    <dgm:pt modelId="{1CE18080-9DE3-4EF8-8CE4-14857822D692}" type="pres">
      <dgm:prSet presAssocID="{72E7672A-53BD-4DD8-8C97-7CEFC0A74B6C}" presName="text_3" presStyleLbl="node1" presStyleIdx="2" presStyleCnt="3">
        <dgm:presLayoutVars>
          <dgm:bulletEnabled val="1"/>
        </dgm:presLayoutVars>
      </dgm:prSet>
      <dgm:spPr/>
      <dgm:t>
        <a:bodyPr/>
        <a:lstStyle/>
        <a:p>
          <a:endParaRPr lang="en-US"/>
        </a:p>
      </dgm:t>
    </dgm:pt>
    <dgm:pt modelId="{48DE64DD-3967-4422-B1ED-5F096E120C7B}" type="pres">
      <dgm:prSet presAssocID="{72E7672A-53BD-4DD8-8C97-7CEFC0A74B6C}" presName="accent_3" presStyleCnt="0"/>
      <dgm:spPr/>
    </dgm:pt>
    <dgm:pt modelId="{C2947941-7050-480B-91BC-6381CCD7DC0D}" type="pres">
      <dgm:prSet presAssocID="{72E7672A-53BD-4DD8-8C97-7CEFC0A74B6C}" presName="accentRepeatNode" presStyleLbl="solidFgAcc1" presStyleIdx="2" presStyleCnt="3"/>
      <dgm:spPr/>
    </dgm:pt>
  </dgm:ptLst>
  <dgm:cxnLst>
    <dgm:cxn modelId="{8318624B-D384-464E-AAE5-D9A47C9D6636}" srcId="{BBF5B3DA-6519-49ED-900E-B4DF0E96BE0D}" destId="{72E7672A-53BD-4DD8-8C97-7CEFC0A74B6C}" srcOrd="2" destOrd="0" parTransId="{3FD74DB3-BCEE-400F-9528-F5B169E526D5}" sibTransId="{A7B4F0D4-2F21-4D1C-A2E4-8DE25251DCA2}"/>
    <dgm:cxn modelId="{E86C23A4-F43D-41A0-8C35-3E2570593817}" srcId="{BBF5B3DA-6519-49ED-900E-B4DF0E96BE0D}" destId="{8EE89B28-68D7-4CB1-B1A4-BD5CB32934F4}" srcOrd="1" destOrd="0" parTransId="{9C95C981-542A-44B0-B084-C6FD2291C6C9}" sibTransId="{035B86CB-0FE0-44CB-92ED-78593BF9E364}"/>
    <dgm:cxn modelId="{0F3C5946-2332-4639-B075-AB3531E3917D}" srcId="{BBF5B3DA-6519-49ED-900E-B4DF0E96BE0D}" destId="{195DECBD-7B63-41CC-ADB7-814E8007C2C0}" srcOrd="0" destOrd="0" parTransId="{15D734DA-A4F7-4EAC-BBE9-CE1B28459BB8}" sibTransId="{04C86FD9-3E93-4AF6-99CC-F2789D2330BD}"/>
    <dgm:cxn modelId="{F7C146CD-B899-4129-AA54-A6A19FD14EED}" type="presOf" srcId="{72E7672A-53BD-4DD8-8C97-7CEFC0A74B6C}" destId="{1CE18080-9DE3-4EF8-8CE4-14857822D692}" srcOrd="0" destOrd="0" presId="urn:microsoft.com/office/officeart/2008/layout/VerticalCurvedList"/>
    <dgm:cxn modelId="{985F114C-16D0-42D6-B392-5241567D3375}" type="presOf" srcId="{8EE89B28-68D7-4CB1-B1A4-BD5CB32934F4}" destId="{1D0A7437-32AE-4B4A-9A27-EDCCD9A787B9}" srcOrd="0" destOrd="0" presId="urn:microsoft.com/office/officeart/2008/layout/VerticalCurvedList"/>
    <dgm:cxn modelId="{A03E6CC4-7A29-401B-AF24-36FEDC687286}" type="presOf" srcId="{BBF5B3DA-6519-49ED-900E-B4DF0E96BE0D}" destId="{3CCCB74A-8739-4230-8CAB-B7C565F79612}" srcOrd="0" destOrd="0" presId="urn:microsoft.com/office/officeart/2008/layout/VerticalCurvedList"/>
    <dgm:cxn modelId="{2345C700-8BCC-48C9-A299-8DFD88CC70CF}" type="presOf" srcId="{04C86FD9-3E93-4AF6-99CC-F2789D2330BD}" destId="{A10A9A8E-7BAA-480A-A31F-193A0F568FE9}" srcOrd="0" destOrd="0" presId="urn:microsoft.com/office/officeart/2008/layout/VerticalCurvedList"/>
    <dgm:cxn modelId="{12BC5247-8D35-41F2-92BD-DE7821C4297B}" type="presOf" srcId="{195DECBD-7B63-41CC-ADB7-814E8007C2C0}" destId="{6FC08233-82DB-4242-AAC9-430F1FC88413}" srcOrd="0" destOrd="0" presId="urn:microsoft.com/office/officeart/2008/layout/VerticalCurvedList"/>
    <dgm:cxn modelId="{F7EF3617-2AA2-4799-ACE7-9CE416E28DAA}" type="presParOf" srcId="{3CCCB74A-8739-4230-8CAB-B7C565F79612}" destId="{AF260D19-081B-4AFC-9330-FB188E8A4674}" srcOrd="0" destOrd="0" presId="urn:microsoft.com/office/officeart/2008/layout/VerticalCurvedList"/>
    <dgm:cxn modelId="{C74CC253-EB9D-49A4-9B4D-4DFC288CC2C9}" type="presParOf" srcId="{AF260D19-081B-4AFC-9330-FB188E8A4674}" destId="{E03C900F-8703-4FA3-AEAD-35778FE0E719}" srcOrd="0" destOrd="0" presId="urn:microsoft.com/office/officeart/2008/layout/VerticalCurvedList"/>
    <dgm:cxn modelId="{0F0A066B-1309-4617-8A35-1EA1A6AA2D91}" type="presParOf" srcId="{E03C900F-8703-4FA3-AEAD-35778FE0E719}" destId="{0AD27BB5-DAC0-41C3-AB08-85FF6AC4D54E}" srcOrd="0" destOrd="0" presId="urn:microsoft.com/office/officeart/2008/layout/VerticalCurvedList"/>
    <dgm:cxn modelId="{5C3E923F-6A28-4DFF-B23A-FE13A60B0A5A}" type="presParOf" srcId="{E03C900F-8703-4FA3-AEAD-35778FE0E719}" destId="{A10A9A8E-7BAA-480A-A31F-193A0F568FE9}" srcOrd="1" destOrd="0" presId="urn:microsoft.com/office/officeart/2008/layout/VerticalCurvedList"/>
    <dgm:cxn modelId="{FE7BCA1C-42F9-4165-830E-3BCD5DF0A2B0}" type="presParOf" srcId="{E03C900F-8703-4FA3-AEAD-35778FE0E719}" destId="{FEC81022-933A-4713-B8A7-B4759B83D1C0}" srcOrd="2" destOrd="0" presId="urn:microsoft.com/office/officeart/2008/layout/VerticalCurvedList"/>
    <dgm:cxn modelId="{A193CB45-0643-44A1-8F2D-21267004F62C}" type="presParOf" srcId="{E03C900F-8703-4FA3-AEAD-35778FE0E719}" destId="{311E8D6C-AAD9-4A60-886F-AF6E6CB8523D}" srcOrd="3" destOrd="0" presId="urn:microsoft.com/office/officeart/2008/layout/VerticalCurvedList"/>
    <dgm:cxn modelId="{C971ACD3-2D21-4A35-B73F-65512BABBBF8}" type="presParOf" srcId="{AF260D19-081B-4AFC-9330-FB188E8A4674}" destId="{6FC08233-82DB-4242-AAC9-430F1FC88413}" srcOrd="1" destOrd="0" presId="urn:microsoft.com/office/officeart/2008/layout/VerticalCurvedList"/>
    <dgm:cxn modelId="{FEB53C5B-8A8C-4806-819A-68287CD6B442}" type="presParOf" srcId="{AF260D19-081B-4AFC-9330-FB188E8A4674}" destId="{33AAEEA1-A548-4092-924F-AED653230FE9}" srcOrd="2" destOrd="0" presId="urn:microsoft.com/office/officeart/2008/layout/VerticalCurvedList"/>
    <dgm:cxn modelId="{9FA32D7F-4E8D-48AD-8B9E-02F3FECF5515}" type="presParOf" srcId="{33AAEEA1-A548-4092-924F-AED653230FE9}" destId="{89CDB003-FDE0-4066-88B1-758D1E098B02}" srcOrd="0" destOrd="0" presId="urn:microsoft.com/office/officeart/2008/layout/VerticalCurvedList"/>
    <dgm:cxn modelId="{2FEE745E-1C58-44D7-9839-363AACC2B8B6}" type="presParOf" srcId="{AF260D19-081B-4AFC-9330-FB188E8A4674}" destId="{1D0A7437-32AE-4B4A-9A27-EDCCD9A787B9}" srcOrd="3" destOrd="0" presId="urn:microsoft.com/office/officeart/2008/layout/VerticalCurvedList"/>
    <dgm:cxn modelId="{20547E87-9339-41AD-89B7-340CDEDDFF46}" type="presParOf" srcId="{AF260D19-081B-4AFC-9330-FB188E8A4674}" destId="{342FDBE7-77E3-4558-9109-EB76C81D0D9B}" srcOrd="4" destOrd="0" presId="urn:microsoft.com/office/officeart/2008/layout/VerticalCurvedList"/>
    <dgm:cxn modelId="{4BB0DE3A-196B-42F5-A99D-E228034EA468}" type="presParOf" srcId="{342FDBE7-77E3-4558-9109-EB76C81D0D9B}" destId="{67E6DDC9-3506-497B-B71D-6558601CD5CD}" srcOrd="0" destOrd="0" presId="urn:microsoft.com/office/officeart/2008/layout/VerticalCurvedList"/>
    <dgm:cxn modelId="{9D1D43E0-19AC-47D4-BE9E-7006458A54F5}" type="presParOf" srcId="{AF260D19-081B-4AFC-9330-FB188E8A4674}" destId="{1CE18080-9DE3-4EF8-8CE4-14857822D692}" srcOrd="5" destOrd="0" presId="urn:microsoft.com/office/officeart/2008/layout/VerticalCurvedList"/>
    <dgm:cxn modelId="{D0008640-A397-4BA1-BA19-323E2B67E533}" type="presParOf" srcId="{AF260D19-081B-4AFC-9330-FB188E8A4674}" destId="{48DE64DD-3967-4422-B1ED-5F096E120C7B}" srcOrd="6" destOrd="0" presId="urn:microsoft.com/office/officeart/2008/layout/VerticalCurvedList"/>
    <dgm:cxn modelId="{3733DBCB-4640-4388-9983-2C6049810108}" type="presParOf" srcId="{48DE64DD-3967-4422-B1ED-5F096E120C7B}" destId="{C2947941-7050-480B-91BC-6381CCD7DC0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703DE8-8B93-4B69-9CE7-D870251B3092}"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77FF94F3-F7BF-478F-9FBF-3BCAA2FA9AB1}">
      <dgm:prSet phldrT="[Text]"/>
      <dgm:spPr/>
      <dgm:t>
        <a:bodyPr/>
        <a:lstStyle/>
        <a:p>
          <a:r>
            <a:rPr lang="en-US" dirty="0"/>
            <a:t>A WebRTC Supported Browser is Required</a:t>
          </a:r>
        </a:p>
      </dgm:t>
      <dgm:extLst/>
    </dgm:pt>
    <dgm:pt modelId="{5F32C4CA-5F24-48C7-862D-A3CB28DA8B74}" type="parTrans" cxnId="{FD1FC758-CF25-47BE-90CF-5DDE47FD61C3}">
      <dgm:prSet/>
      <dgm:spPr/>
      <dgm:t>
        <a:bodyPr/>
        <a:lstStyle/>
        <a:p>
          <a:endParaRPr lang="en-US"/>
        </a:p>
      </dgm:t>
    </dgm:pt>
    <dgm:pt modelId="{B0CF6217-7FFC-4E9D-BDC3-F12459795209}" type="sibTrans" cxnId="{FD1FC758-CF25-47BE-90CF-5DDE47FD61C3}">
      <dgm:prSet/>
      <dgm:spPr/>
      <dgm:t>
        <a:bodyPr/>
        <a:lstStyle/>
        <a:p>
          <a:endParaRPr lang="en-US"/>
        </a:p>
      </dgm:t>
    </dgm:pt>
    <dgm:pt modelId="{C3CF5C16-3C2D-4F62-9BDC-B0581EAB5DBC}">
      <dgm:prSet phldrT="[Text]"/>
      <dgm:spPr/>
      <dgm:t>
        <a:bodyPr/>
        <a:lstStyle/>
        <a:p>
          <a:r>
            <a:rPr lang="en-US" dirty="0"/>
            <a:t>Bandwidth Dynamically Adjusts and Prioritizes Content</a:t>
          </a:r>
        </a:p>
      </dgm:t>
      <dgm:extLst/>
    </dgm:pt>
    <dgm:pt modelId="{2D1625CB-B392-4C38-BAC1-4E6D952C6226}" type="parTrans" cxnId="{B87E553B-5CC6-4821-B7BA-A681789C4927}">
      <dgm:prSet/>
      <dgm:spPr/>
      <dgm:t>
        <a:bodyPr/>
        <a:lstStyle/>
        <a:p>
          <a:endParaRPr lang="en-US"/>
        </a:p>
      </dgm:t>
    </dgm:pt>
    <dgm:pt modelId="{250D8636-254A-467D-BF26-E17FB73C4DE0}" type="sibTrans" cxnId="{B87E553B-5CC6-4821-B7BA-A681789C4927}">
      <dgm:prSet/>
      <dgm:spPr/>
      <dgm:t>
        <a:bodyPr/>
        <a:lstStyle/>
        <a:p>
          <a:endParaRPr lang="en-US"/>
        </a:p>
      </dgm:t>
    </dgm:pt>
    <dgm:pt modelId="{E7E4747C-6FC0-43E0-89E7-2F3F82C359D1}" type="pres">
      <dgm:prSet presAssocID="{BC703DE8-8B93-4B69-9CE7-D870251B3092}" presName="compositeShape" presStyleCnt="0">
        <dgm:presLayoutVars>
          <dgm:dir/>
          <dgm:resizeHandles/>
        </dgm:presLayoutVars>
      </dgm:prSet>
      <dgm:spPr/>
      <dgm:t>
        <a:bodyPr/>
        <a:lstStyle/>
        <a:p>
          <a:endParaRPr lang="en-US"/>
        </a:p>
      </dgm:t>
    </dgm:pt>
    <dgm:pt modelId="{845A1AE9-78C9-4C1F-86BF-B8FA5AE16BA6}" type="pres">
      <dgm:prSet presAssocID="{BC703DE8-8B93-4B69-9CE7-D870251B3092}" presName="pyramid" presStyleLbl="node1" presStyleIdx="0" presStyleCnt="1"/>
      <dgm:spPr/>
      <dgm:extLst/>
    </dgm:pt>
    <dgm:pt modelId="{D3E8BD30-C1B3-4760-B560-D27389F9E868}" type="pres">
      <dgm:prSet presAssocID="{BC703DE8-8B93-4B69-9CE7-D870251B3092}" presName="theList" presStyleCnt="0"/>
      <dgm:spPr/>
    </dgm:pt>
    <dgm:pt modelId="{D699E034-5897-469E-8188-CF9FBE7566D3}" type="pres">
      <dgm:prSet presAssocID="{77FF94F3-F7BF-478F-9FBF-3BCAA2FA9AB1}" presName="aNode" presStyleLbl="fgAcc1" presStyleIdx="0" presStyleCnt="2">
        <dgm:presLayoutVars>
          <dgm:bulletEnabled val="1"/>
        </dgm:presLayoutVars>
      </dgm:prSet>
      <dgm:spPr/>
      <dgm:t>
        <a:bodyPr/>
        <a:lstStyle/>
        <a:p>
          <a:endParaRPr lang="en-US"/>
        </a:p>
      </dgm:t>
    </dgm:pt>
    <dgm:pt modelId="{A6476EF5-0C74-4741-8BE3-99BD0F74B368}" type="pres">
      <dgm:prSet presAssocID="{77FF94F3-F7BF-478F-9FBF-3BCAA2FA9AB1}" presName="aSpace" presStyleCnt="0"/>
      <dgm:spPr/>
    </dgm:pt>
    <dgm:pt modelId="{592F8B60-BF1E-4809-A439-526D7247812D}" type="pres">
      <dgm:prSet presAssocID="{C3CF5C16-3C2D-4F62-9BDC-B0581EAB5DBC}" presName="aNode" presStyleLbl="fgAcc1" presStyleIdx="1" presStyleCnt="2">
        <dgm:presLayoutVars>
          <dgm:bulletEnabled val="1"/>
        </dgm:presLayoutVars>
      </dgm:prSet>
      <dgm:spPr/>
      <dgm:t>
        <a:bodyPr/>
        <a:lstStyle/>
        <a:p>
          <a:endParaRPr lang="en-US"/>
        </a:p>
      </dgm:t>
    </dgm:pt>
    <dgm:pt modelId="{AF19376D-3369-4458-844B-A2559C700FE9}" type="pres">
      <dgm:prSet presAssocID="{C3CF5C16-3C2D-4F62-9BDC-B0581EAB5DBC}" presName="aSpace" presStyleCnt="0"/>
      <dgm:spPr/>
    </dgm:pt>
  </dgm:ptLst>
  <dgm:cxnLst>
    <dgm:cxn modelId="{F9CB5A22-5531-4F7D-B585-6F8F4FD7D7EC}" type="presOf" srcId="{77FF94F3-F7BF-478F-9FBF-3BCAA2FA9AB1}" destId="{D699E034-5897-469E-8188-CF9FBE7566D3}" srcOrd="0" destOrd="0" presId="urn:microsoft.com/office/officeart/2005/8/layout/pyramid2"/>
    <dgm:cxn modelId="{ADF50BCD-8865-47B1-9FBF-65C00826AC46}" type="presOf" srcId="{BC703DE8-8B93-4B69-9CE7-D870251B3092}" destId="{E7E4747C-6FC0-43E0-89E7-2F3F82C359D1}" srcOrd="0" destOrd="0" presId="urn:microsoft.com/office/officeart/2005/8/layout/pyramid2"/>
    <dgm:cxn modelId="{F9F06259-0952-4F62-8A60-8FB468262B08}" type="presOf" srcId="{C3CF5C16-3C2D-4F62-9BDC-B0581EAB5DBC}" destId="{592F8B60-BF1E-4809-A439-526D7247812D}" srcOrd="0" destOrd="0" presId="urn:microsoft.com/office/officeart/2005/8/layout/pyramid2"/>
    <dgm:cxn modelId="{B87E553B-5CC6-4821-B7BA-A681789C4927}" srcId="{BC703DE8-8B93-4B69-9CE7-D870251B3092}" destId="{C3CF5C16-3C2D-4F62-9BDC-B0581EAB5DBC}" srcOrd="1" destOrd="0" parTransId="{2D1625CB-B392-4C38-BAC1-4E6D952C6226}" sibTransId="{250D8636-254A-467D-BF26-E17FB73C4DE0}"/>
    <dgm:cxn modelId="{FD1FC758-CF25-47BE-90CF-5DDE47FD61C3}" srcId="{BC703DE8-8B93-4B69-9CE7-D870251B3092}" destId="{77FF94F3-F7BF-478F-9FBF-3BCAA2FA9AB1}" srcOrd="0" destOrd="0" parTransId="{5F32C4CA-5F24-48C7-862D-A3CB28DA8B74}" sibTransId="{B0CF6217-7FFC-4E9D-BDC3-F12459795209}"/>
    <dgm:cxn modelId="{5838A22F-FE63-45CE-B6FF-752424EDFAD4}" type="presParOf" srcId="{E7E4747C-6FC0-43E0-89E7-2F3F82C359D1}" destId="{845A1AE9-78C9-4C1F-86BF-B8FA5AE16BA6}" srcOrd="0" destOrd="0" presId="urn:microsoft.com/office/officeart/2005/8/layout/pyramid2"/>
    <dgm:cxn modelId="{44CAF790-EEF3-43B7-8997-06A7A868F29C}" type="presParOf" srcId="{E7E4747C-6FC0-43E0-89E7-2F3F82C359D1}" destId="{D3E8BD30-C1B3-4760-B560-D27389F9E868}" srcOrd="1" destOrd="0" presId="urn:microsoft.com/office/officeart/2005/8/layout/pyramid2"/>
    <dgm:cxn modelId="{EFC7B5B5-E8D1-4276-BC4B-A4657E1F2232}" type="presParOf" srcId="{D3E8BD30-C1B3-4760-B560-D27389F9E868}" destId="{D699E034-5897-469E-8188-CF9FBE7566D3}" srcOrd="0" destOrd="0" presId="urn:microsoft.com/office/officeart/2005/8/layout/pyramid2"/>
    <dgm:cxn modelId="{2829507D-FFE8-4D29-B623-86D9FB37ED76}" type="presParOf" srcId="{D3E8BD30-C1B3-4760-B560-D27389F9E868}" destId="{A6476EF5-0C74-4741-8BE3-99BD0F74B368}" srcOrd="1" destOrd="0" presId="urn:microsoft.com/office/officeart/2005/8/layout/pyramid2"/>
    <dgm:cxn modelId="{C21A3D4D-80CE-4617-803E-32905657F35A}" type="presParOf" srcId="{D3E8BD30-C1B3-4760-B560-D27389F9E868}" destId="{592F8B60-BF1E-4809-A439-526D7247812D}" srcOrd="2" destOrd="0" presId="urn:microsoft.com/office/officeart/2005/8/layout/pyramid2"/>
    <dgm:cxn modelId="{55F104F6-5CEB-4112-91AD-6FB7B461E461}" type="presParOf" srcId="{D3E8BD30-C1B3-4760-B560-D27389F9E868}" destId="{AF19376D-3369-4458-844B-A2559C700FE9}"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76B962C-42B4-4DB9-B3AB-67DF628BE7A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7DE7E35-D229-424E-93A4-0EC7770C067C}">
      <dgm:prSet/>
      <dgm:spPr/>
      <dgm:t>
        <a:bodyPr/>
        <a:lstStyle/>
        <a:p>
          <a:r>
            <a:rPr lang="en-US"/>
            <a:t>Identify Key Features and Core Functions of the User Interface</a:t>
          </a:r>
          <a:endParaRPr lang="en-US" dirty="0">
            <a:solidFill>
              <a:srgbClr val="585858"/>
            </a:solidFill>
          </a:endParaRPr>
        </a:p>
      </dgm:t>
    </dgm:pt>
    <dgm:pt modelId="{1CF6D1C4-AE93-4DCE-9DDE-427E6600D739}" type="parTrans" cxnId="{537D9E5A-FC4E-433A-B394-3C8E81ECD4EB}">
      <dgm:prSet/>
      <dgm:spPr/>
      <dgm:t>
        <a:bodyPr/>
        <a:lstStyle/>
        <a:p>
          <a:endParaRPr lang="en-US"/>
        </a:p>
      </dgm:t>
    </dgm:pt>
    <dgm:pt modelId="{95E47BCF-5D63-464C-B4D4-F69FBC5C98C3}" type="sibTrans" cxnId="{537D9E5A-FC4E-433A-B394-3C8E81ECD4EB}">
      <dgm:prSet/>
      <dgm:spPr/>
      <dgm:t>
        <a:bodyPr/>
        <a:lstStyle/>
        <a:p>
          <a:endParaRPr lang="en-US"/>
        </a:p>
      </dgm:t>
    </dgm:pt>
    <dgm:pt modelId="{D00B4823-52C4-4F5A-95F4-3F78769593F0}">
      <dgm:prSet/>
      <dgm:spPr/>
      <dgm:t>
        <a:bodyPr anchor="ctr"/>
        <a:lstStyle/>
        <a:p>
          <a:pPr>
            <a:buFont typeface="Symbol" panose="05050102010706020507" pitchFamily="18" charset="2"/>
            <a:buChar char=""/>
          </a:pPr>
          <a:r>
            <a:rPr lang="en-US" dirty="0"/>
            <a:t>Understand the Communication Tools</a:t>
          </a:r>
        </a:p>
      </dgm:t>
    </dgm:pt>
    <dgm:pt modelId="{838B0833-1BAE-4383-898D-56B586BA0C15}" type="parTrans" cxnId="{FF1EB982-8820-42E0-AD1A-E6CD73078BA7}">
      <dgm:prSet/>
      <dgm:spPr/>
      <dgm:t>
        <a:bodyPr/>
        <a:lstStyle/>
        <a:p>
          <a:endParaRPr lang="en-US"/>
        </a:p>
      </dgm:t>
    </dgm:pt>
    <dgm:pt modelId="{F44891FF-8C98-4A14-B8E9-E64B4CF747A3}" type="sibTrans" cxnId="{FF1EB982-8820-42E0-AD1A-E6CD73078BA7}">
      <dgm:prSet/>
      <dgm:spPr/>
      <dgm:t>
        <a:bodyPr/>
        <a:lstStyle/>
        <a:p>
          <a:endParaRPr lang="en-US"/>
        </a:p>
      </dgm:t>
    </dgm:pt>
    <dgm:pt modelId="{2B2472A1-007D-4FAB-B7DA-C0A7914DF8EE}">
      <dgm:prSet/>
      <dgm:spPr/>
      <dgm:t>
        <a:bodyPr anchor="ctr"/>
        <a:lstStyle/>
        <a:p>
          <a:pPr>
            <a:buFont typeface="Symbol" panose="05050102010706020507" pitchFamily="18" charset="2"/>
            <a:buChar char=""/>
          </a:pPr>
          <a:r>
            <a:rPr lang="en-US" dirty="0"/>
            <a:t>Utilize the Whiteboard and Display PowerPoint Content</a:t>
          </a:r>
        </a:p>
      </dgm:t>
    </dgm:pt>
    <dgm:pt modelId="{9A769F44-9CE8-4BE3-BA60-D06B6316D19B}" type="parTrans" cxnId="{2C68F4DF-81EC-4D7F-A2FF-7E8EACCA6A04}">
      <dgm:prSet/>
      <dgm:spPr/>
      <dgm:t>
        <a:bodyPr/>
        <a:lstStyle/>
        <a:p>
          <a:endParaRPr lang="en-US"/>
        </a:p>
      </dgm:t>
    </dgm:pt>
    <dgm:pt modelId="{E60A0B57-B043-4FC0-A0FA-3AA0E5E4D288}" type="sibTrans" cxnId="{2C68F4DF-81EC-4D7F-A2FF-7E8EACCA6A04}">
      <dgm:prSet/>
      <dgm:spPr/>
      <dgm:t>
        <a:bodyPr/>
        <a:lstStyle/>
        <a:p>
          <a:endParaRPr lang="en-US"/>
        </a:p>
      </dgm:t>
    </dgm:pt>
    <dgm:pt modelId="{28CF81C9-A938-4BC2-9C10-2E40C93CCE11}">
      <dgm:prSet/>
      <dgm:spPr/>
      <dgm:t>
        <a:bodyPr anchor="ctr"/>
        <a:lstStyle/>
        <a:p>
          <a:pPr>
            <a:buFont typeface="Symbol" panose="05050102010706020507" pitchFamily="18" charset="2"/>
            <a:buChar char=""/>
          </a:pPr>
          <a:r>
            <a:rPr lang="en-US" dirty="0"/>
            <a:t>Explore Recording Features</a:t>
          </a:r>
        </a:p>
      </dgm:t>
    </dgm:pt>
    <dgm:pt modelId="{89880507-FFBA-465C-97D7-A36F204D6042}" type="parTrans" cxnId="{0F94CEE6-09F8-4E8D-B45C-CE4C8612C1B5}">
      <dgm:prSet/>
      <dgm:spPr/>
      <dgm:t>
        <a:bodyPr/>
        <a:lstStyle/>
        <a:p>
          <a:endParaRPr lang="en-US"/>
        </a:p>
      </dgm:t>
    </dgm:pt>
    <dgm:pt modelId="{ABD8E740-2CEE-44D9-9DA8-FBCD77D70311}" type="sibTrans" cxnId="{0F94CEE6-09F8-4E8D-B45C-CE4C8612C1B5}">
      <dgm:prSet/>
      <dgm:spPr/>
      <dgm:t>
        <a:bodyPr/>
        <a:lstStyle/>
        <a:p>
          <a:endParaRPr lang="en-US"/>
        </a:p>
      </dgm:t>
    </dgm:pt>
    <dgm:pt modelId="{5F8CA2BE-EA9B-4EA3-B493-C193190F0814}">
      <dgm:prSet/>
      <dgm:spPr/>
      <dgm:t>
        <a:bodyPr anchor="ctr"/>
        <a:lstStyle/>
        <a:p>
          <a:pPr>
            <a:buFont typeface="Symbol" panose="05050102010706020507" pitchFamily="18" charset="2"/>
            <a:buChar char=""/>
          </a:pPr>
          <a:r>
            <a:rPr lang="en-US" dirty="0"/>
            <a:t>Best Practices and Use Cases</a:t>
          </a:r>
        </a:p>
      </dgm:t>
    </dgm:pt>
    <dgm:pt modelId="{A3F245A0-69A5-44DD-B178-F9684BBAFB26}" type="parTrans" cxnId="{1B65F54C-6F60-416E-9A24-A7AA00EE086C}">
      <dgm:prSet/>
      <dgm:spPr/>
      <dgm:t>
        <a:bodyPr/>
        <a:lstStyle/>
        <a:p>
          <a:endParaRPr lang="en-US"/>
        </a:p>
      </dgm:t>
    </dgm:pt>
    <dgm:pt modelId="{C7182BE7-747D-4AFB-A1A8-9E63E5A5B4DE}" type="sibTrans" cxnId="{1B65F54C-6F60-416E-9A24-A7AA00EE086C}">
      <dgm:prSet/>
      <dgm:spPr/>
      <dgm:t>
        <a:bodyPr/>
        <a:lstStyle/>
        <a:p>
          <a:endParaRPr lang="en-US"/>
        </a:p>
      </dgm:t>
    </dgm:pt>
    <dgm:pt modelId="{0204568A-DCFF-4EB6-A388-20E0D5A45386}" type="pres">
      <dgm:prSet presAssocID="{276B962C-42B4-4DB9-B3AB-67DF628BE7AB}" presName="vert0" presStyleCnt="0">
        <dgm:presLayoutVars>
          <dgm:dir/>
          <dgm:animOne val="branch"/>
          <dgm:animLvl val="lvl"/>
        </dgm:presLayoutVars>
      </dgm:prSet>
      <dgm:spPr/>
      <dgm:t>
        <a:bodyPr/>
        <a:lstStyle/>
        <a:p>
          <a:endParaRPr lang="en-US"/>
        </a:p>
      </dgm:t>
    </dgm:pt>
    <dgm:pt modelId="{351961D9-ECE7-49FA-8AE2-E422AF330AFD}" type="pres">
      <dgm:prSet presAssocID="{F7DE7E35-D229-424E-93A4-0EC7770C067C}" presName="thickLine" presStyleLbl="alignNode1" presStyleIdx="0" presStyleCnt="5"/>
      <dgm:spPr/>
    </dgm:pt>
    <dgm:pt modelId="{721E41F5-1D11-41A5-A474-C15FD609F07E}" type="pres">
      <dgm:prSet presAssocID="{F7DE7E35-D229-424E-93A4-0EC7770C067C}" presName="horz1" presStyleCnt="0"/>
      <dgm:spPr/>
    </dgm:pt>
    <dgm:pt modelId="{D0BD6F05-FC08-4169-96FA-3EBF5C8BF06D}" type="pres">
      <dgm:prSet presAssocID="{F7DE7E35-D229-424E-93A4-0EC7770C067C}" presName="tx1" presStyleLbl="revTx" presStyleIdx="0" presStyleCnt="5"/>
      <dgm:spPr/>
      <dgm:t>
        <a:bodyPr/>
        <a:lstStyle/>
        <a:p>
          <a:endParaRPr lang="en-US"/>
        </a:p>
      </dgm:t>
    </dgm:pt>
    <dgm:pt modelId="{12F2498E-98D1-4540-AFD9-1F3F86562001}" type="pres">
      <dgm:prSet presAssocID="{F7DE7E35-D229-424E-93A4-0EC7770C067C}" presName="vert1" presStyleCnt="0"/>
      <dgm:spPr/>
    </dgm:pt>
    <dgm:pt modelId="{AB94E836-EC29-4591-BF3E-08B402A1B6A1}" type="pres">
      <dgm:prSet presAssocID="{D00B4823-52C4-4F5A-95F4-3F78769593F0}" presName="thickLine" presStyleLbl="alignNode1" presStyleIdx="1" presStyleCnt="5"/>
      <dgm:spPr/>
    </dgm:pt>
    <dgm:pt modelId="{EE126B06-303B-4DAB-AD0D-59E79FB0D4AD}" type="pres">
      <dgm:prSet presAssocID="{D00B4823-52C4-4F5A-95F4-3F78769593F0}" presName="horz1" presStyleCnt="0"/>
      <dgm:spPr/>
    </dgm:pt>
    <dgm:pt modelId="{9647C73C-17FD-475F-B24D-CF7020E2225D}" type="pres">
      <dgm:prSet presAssocID="{D00B4823-52C4-4F5A-95F4-3F78769593F0}" presName="tx1" presStyleLbl="revTx" presStyleIdx="1" presStyleCnt="5"/>
      <dgm:spPr/>
      <dgm:t>
        <a:bodyPr/>
        <a:lstStyle/>
        <a:p>
          <a:endParaRPr lang="en-US"/>
        </a:p>
      </dgm:t>
    </dgm:pt>
    <dgm:pt modelId="{C11E1B7A-9130-4839-B24D-626F97D82603}" type="pres">
      <dgm:prSet presAssocID="{D00B4823-52C4-4F5A-95F4-3F78769593F0}" presName="vert1" presStyleCnt="0"/>
      <dgm:spPr/>
    </dgm:pt>
    <dgm:pt modelId="{D69655CB-B0CC-4E8A-B87A-B0B0632E7C72}" type="pres">
      <dgm:prSet presAssocID="{2B2472A1-007D-4FAB-B7DA-C0A7914DF8EE}" presName="thickLine" presStyleLbl="alignNode1" presStyleIdx="2" presStyleCnt="5"/>
      <dgm:spPr/>
    </dgm:pt>
    <dgm:pt modelId="{7DB0D511-B4EE-4A22-A8CC-5F7185684E4C}" type="pres">
      <dgm:prSet presAssocID="{2B2472A1-007D-4FAB-B7DA-C0A7914DF8EE}" presName="horz1" presStyleCnt="0"/>
      <dgm:spPr/>
    </dgm:pt>
    <dgm:pt modelId="{80C584E3-8B28-449B-B6C9-D72DE6364E78}" type="pres">
      <dgm:prSet presAssocID="{2B2472A1-007D-4FAB-B7DA-C0A7914DF8EE}" presName="tx1" presStyleLbl="revTx" presStyleIdx="2" presStyleCnt="5"/>
      <dgm:spPr/>
      <dgm:t>
        <a:bodyPr/>
        <a:lstStyle/>
        <a:p>
          <a:endParaRPr lang="en-US"/>
        </a:p>
      </dgm:t>
    </dgm:pt>
    <dgm:pt modelId="{862E1321-3133-4CE3-849C-BCE7BDEE1898}" type="pres">
      <dgm:prSet presAssocID="{2B2472A1-007D-4FAB-B7DA-C0A7914DF8EE}" presName="vert1" presStyleCnt="0"/>
      <dgm:spPr/>
    </dgm:pt>
    <dgm:pt modelId="{1434B68B-23E6-4FEF-8993-9A95D8BCE0EE}" type="pres">
      <dgm:prSet presAssocID="{28CF81C9-A938-4BC2-9C10-2E40C93CCE11}" presName="thickLine" presStyleLbl="alignNode1" presStyleIdx="3" presStyleCnt="5"/>
      <dgm:spPr/>
    </dgm:pt>
    <dgm:pt modelId="{27EB8B2C-B900-4A61-9FFA-155D5EFDAE1B}" type="pres">
      <dgm:prSet presAssocID="{28CF81C9-A938-4BC2-9C10-2E40C93CCE11}" presName="horz1" presStyleCnt="0"/>
      <dgm:spPr/>
    </dgm:pt>
    <dgm:pt modelId="{88487D45-3D53-42D3-A018-0A3176F8D1AC}" type="pres">
      <dgm:prSet presAssocID="{28CF81C9-A938-4BC2-9C10-2E40C93CCE11}" presName="tx1" presStyleLbl="revTx" presStyleIdx="3" presStyleCnt="5"/>
      <dgm:spPr/>
      <dgm:t>
        <a:bodyPr/>
        <a:lstStyle/>
        <a:p>
          <a:endParaRPr lang="en-US"/>
        </a:p>
      </dgm:t>
    </dgm:pt>
    <dgm:pt modelId="{69518C4C-E10B-4F6A-93F0-44461878A31C}" type="pres">
      <dgm:prSet presAssocID="{28CF81C9-A938-4BC2-9C10-2E40C93CCE11}" presName="vert1" presStyleCnt="0"/>
      <dgm:spPr/>
    </dgm:pt>
    <dgm:pt modelId="{F8B7190A-3182-4995-B67A-BBCD3C74C70D}" type="pres">
      <dgm:prSet presAssocID="{5F8CA2BE-EA9B-4EA3-B493-C193190F0814}" presName="thickLine" presStyleLbl="alignNode1" presStyleIdx="4" presStyleCnt="5"/>
      <dgm:spPr/>
    </dgm:pt>
    <dgm:pt modelId="{9BA43B25-5E32-480C-B9B3-791AF0472C12}" type="pres">
      <dgm:prSet presAssocID="{5F8CA2BE-EA9B-4EA3-B493-C193190F0814}" presName="horz1" presStyleCnt="0"/>
      <dgm:spPr/>
    </dgm:pt>
    <dgm:pt modelId="{DAF570F5-60B0-4C26-86FE-5408960DF22A}" type="pres">
      <dgm:prSet presAssocID="{5F8CA2BE-EA9B-4EA3-B493-C193190F0814}" presName="tx1" presStyleLbl="revTx" presStyleIdx="4" presStyleCnt="5"/>
      <dgm:spPr/>
      <dgm:t>
        <a:bodyPr/>
        <a:lstStyle/>
        <a:p>
          <a:endParaRPr lang="en-US"/>
        </a:p>
      </dgm:t>
    </dgm:pt>
    <dgm:pt modelId="{030DF322-F6A0-4D1F-BDAF-8B47D3A9603D}" type="pres">
      <dgm:prSet presAssocID="{5F8CA2BE-EA9B-4EA3-B493-C193190F0814}" presName="vert1" presStyleCnt="0"/>
      <dgm:spPr/>
    </dgm:pt>
  </dgm:ptLst>
  <dgm:cxnLst>
    <dgm:cxn modelId="{2693F1F5-095D-44FD-80D9-4DD0F6A43E10}" type="presOf" srcId="{F7DE7E35-D229-424E-93A4-0EC7770C067C}" destId="{D0BD6F05-FC08-4169-96FA-3EBF5C8BF06D}" srcOrd="0" destOrd="0" presId="urn:microsoft.com/office/officeart/2008/layout/LinedList"/>
    <dgm:cxn modelId="{4959861E-1D87-4161-AC60-6CD95635473E}" type="presOf" srcId="{276B962C-42B4-4DB9-B3AB-67DF628BE7AB}" destId="{0204568A-DCFF-4EB6-A388-20E0D5A45386}" srcOrd="0" destOrd="0" presId="urn:microsoft.com/office/officeart/2008/layout/LinedList"/>
    <dgm:cxn modelId="{2C68F4DF-81EC-4D7F-A2FF-7E8EACCA6A04}" srcId="{276B962C-42B4-4DB9-B3AB-67DF628BE7AB}" destId="{2B2472A1-007D-4FAB-B7DA-C0A7914DF8EE}" srcOrd="2" destOrd="0" parTransId="{9A769F44-9CE8-4BE3-BA60-D06B6316D19B}" sibTransId="{E60A0B57-B043-4FC0-A0FA-3AA0E5E4D288}"/>
    <dgm:cxn modelId="{5A066E53-3B7A-4902-A975-025A7E455F89}" type="presOf" srcId="{2B2472A1-007D-4FAB-B7DA-C0A7914DF8EE}" destId="{80C584E3-8B28-449B-B6C9-D72DE6364E78}" srcOrd="0" destOrd="0" presId="urn:microsoft.com/office/officeart/2008/layout/LinedList"/>
    <dgm:cxn modelId="{7E8E8E6B-A222-49E3-9042-2E799CCECADA}" type="presOf" srcId="{28CF81C9-A938-4BC2-9C10-2E40C93CCE11}" destId="{88487D45-3D53-42D3-A018-0A3176F8D1AC}" srcOrd="0" destOrd="0" presId="urn:microsoft.com/office/officeart/2008/layout/LinedList"/>
    <dgm:cxn modelId="{1B65F54C-6F60-416E-9A24-A7AA00EE086C}" srcId="{276B962C-42B4-4DB9-B3AB-67DF628BE7AB}" destId="{5F8CA2BE-EA9B-4EA3-B493-C193190F0814}" srcOrd="4" destOrd="0" parTransId="{A3F245A0-69A5-44DD-B178-F9684BBAFB26}" sibTransId="{C7182BE7-747D-4AFB-A1A8-9E63E5A5B4DE}"/>
    <dgm:cxn modelId="{0F94CEE6-09F8-4E8D-B45C-CE4C8612C1B5}" srcId="{276B962C-42B4-4DB9-B3AB-67DF628BE7AB}" destId="{28CF81C9-A938-4BC2-9C10-2E40C93CCE11}" srcOrd="3" destOrd="0" parTransId="{89880507-FFBA-465C-97D7-A36F204D6042}" sibTransId="{ABD8E740-2CEE-44D9-9DA8-FBCD77D70311}"/>
    <dgm:cxn modelId="{FF1EB982-8820-42E0-AD1A-E6CD73078BA7}" srcId="{276B962C-42B4-4DB9-B3AB-67DF628BE7AB}" destId="{D00B4823-52C4-4F5A-95F4-3F78769593F0}" srcOrd="1" destOrd="0" parTransId="{838B0833-1BAE-4383-898D-56B586BA0C15}" sibTransId="{F44891FF-8C98-4A14-B8E9-E64B4CF747A3}"/>
    <dgm:cxn modelId="{0B0A66CB-DC8B-40C4-BBDC-AEC49DE87027}" type="presOf" srcId="{5F8CA2BE-EA9B-4EA3-B493-C193190F0814}" destId="{DAF570F5-60B0-4C26-86FE-5408960DF22A}" srcOrd="0" destOrd="0" presId="urn:microsoft.com/office/officeart/2008/layout/LinedList"/>
    <dgm:cxn modelId="{937B0EC1-0326-45D5-A120-E9CD9BB17204}" type="presOf" srcId="{D00B4823-52C4-4F5A-95F4-3F78769593F0}" destId="{9647C73C-17FD-475F-B24D-CF7020E2225D}" srcOrd="0" destOrd="0" presId="urn:microsoft.com/office/officeart/2008/layout/LinedList"/>
    <dgm:cxn modelId="{537D9E5A-FC4E-433A-B394-3C8E81ECD4EB}" srcId="{276B962C-42B4-4DB9-B3AB-67DF628BE7AB}" destId="{F7DE7E35-D229-424E-93A4-0EC7770C067C}" srcOrd="0" destOrd="0" parTransId="{1CF6D1C4-AE93-4DCE-9DDE-427E6600D739}" sibTransId="{95E47BCF-5D63-464C-B4D4-F69FBC5C98C3}"/>
    <dgm:cxn modelId="{22C20B5E-4C43-4A91-88C9-2478865D5CDE}" type="presParOf" srcId="{0204568A-DCFF-4EB6-A388-20E0D5A45386}" destId="{351961D9-ECE7-49FA-8AE2-E422AF330AFD}" srcOrd="0" destOrd="0" presId="urn:microsoft.com/office/officeart/2008/layout/LinedList"/>
    <dgm:cxn modelId="{732CCAA2-886B-450B-A4DD-864EC8893490}" type="presParOf" srcId="{0204568A-DCFF-4EB6-A388-20E0D5A45386}" destId="{721E41F5-1D11-41A5-A474-C15FD609F07E}" srcOrd="1" destOrd="0" presId="urn:microsoft.com/office/officeart/2008/layout/LinedList"/>
    <dgm:cxn modelId="{9730A982-43B5-4FB1-8F0C-22D25573C635}" type="presParOf" srcId="{721E41F5-1D11-41A5-A474-C15FD609F07E}" destId="{D0BD6F05-FC08-4169-96FA-3EBF5C8BF06D}" srcOrd="0" destOrd="0" presId="urn:microsoft.com/office/officeart/2008/layout/LinedList"/>
    <dgm:cxn modelId="{9B8B0519-B510-475B-AC35-C20F48EFBBD7}" type="presParOf" srcId="{721E41F5-1D11-41A5-A474-C15FD609F07E}" destId="{12F2498E-98D1-4540-AFD9-1F3F86562001}" srcOrd="1" destOrd="0" presId="urn:microsoft.com/office/officeart/2008/layout/LinedList"/>
    <dgm:cxn modelId="{D1753D13-084A-49ED-9FA1-D55500DF3BC5}" type="presParOf" srcId="{0204568A-DCFF-4EB6-A388-20E0D5A45386}" destId="{AB94E836-EC29-4591-BF3E-08B402A1B6A1}" srcOrd="2" destOrd="0" presId="urn:microsoft.com/office/officeart/2008/layout/LinedList"/>
    <dgm:cxn modelId="{77C43879-70EC-4F87-B462-520E6DF8534F}" type="presParOf" srcId="{0204568A-DCFF-4EB6-A388-20E0D5A45386}" destId="{EE126B06-303B-4DAB-AD0D-59E79FB0D4AD}" srcOrd="3" destOrd="0" presId="urn:microsoft.com/office/officeart/2008/layout/LinedList"/>
    <dgm:cxn modelId="{77D21377-1996-4FBD-A666-F4C304038B1E}" type="presParOf" srcId="{EE126B06-303B-4DAB-AD0D-59E79FB0D4AD}" destId="{9647C73C-17FD-475F-B24D-CF7020E2225D}" srcOrd="0" destOrd="0" presId="urn:microsoft.com/office/officeart/2008/layout/LinedList"/>
    <dgm:cxn modelId="{E2E0584E-46ED-4901-857F-0A3BA920B964}" type="presParOf" srcId="{EE126B06-303B-4DAB-AD0D-59E79FB0D4AD}" destId="{C11E1B7A-9130-4839-B24D-626F97D82603}" srcOrd="1" destOrd="0" presId="urn:microsoft.com/office/officeart/2008/layout/LinedList"/>
    <dgm:cxn modelId="{9A4DF7AB-937E-426B-9AFD-CABBF4476A8F}" type="presParOf" srcId="{0204568A-DCFF-4EB6-A388-20E0D5A45386}" destId="{D69655CB-B0CC-4E8A-B87A-B0B0632E7C72}" srcOrd="4" destOrd="0" presId="urn:microsoft.com/office/officeart/2008/layout/LinedList"/>
    <dgm:cxn modelId="{4B8E9116-74BF-4987-B48D-F1227D8121EC}" type="presParOf" srcId="{0204568A-DCFF-4EB6-A388-20E0D5A45386}" destId="{7DB0D511-B4EE-4A22-A8CC-5F7185684E4C}" srcOrd="5" destOrd="0" presId="urn:microsoft.com/office/officeart/2008/layout/LinedList"/>
    <dgm:cxn modelId="{8AACDEBF-7869-4CA5-9880-4714818DC72A}" type="presParOf" srcId="{7DB0D511-B4EE-4A22-A8CC-5F7185684E4C}" destId="{80C584E3-8B28-449B-B6C9-D72DE6364E78}" srcOrd="0" destOrd="0" presId="urn:microsoft.com/office/officeart/2008/layout/LinedList"/>
    <dgm:cxn modelId="{8B5C1BC0-4E61-4C01-BF0F-B0E3062AFD3A}" type="presParOf" srcId="{7DB0D511-B4EE-4A22-A8CC-5F7185684E4C}" destId="{862E1321-3133-4CE3-849C-BCE7BDEE1898}" srcOrd="1" destOrd="0" presId="urn:microsoft.com/office/officeart/2008/layout/LinedList"/>
    <dgm:cxn modelId="{9895B18D-AB83-4702-832A-C15D5DF7F242}" type="presParOf" srcId="{0204568A-DCFF-4EB6-A388-20E0D5A45386}" destId="{1434B68B-23E6-4FEF-8993-9A95D8BCE0EE}" srcOrd="6" destOrd="0" presId="urn:microsoft.com/office/officeart/2008/layout/LinedList"/>
    <dgm:cxn modelId="{E6D3C35B-467B-4B2E-A9C9-C9011B9AC680}" type="presParOf" srcId="{0204568A-DCFF-4EB6-A388-20E0D5A45386}" destId="{27EB8B2C-B900-4A61-9FFA-155D5EFDAE1B}" srcOrd="7" destOrd="0" presId="urn:microsoft.com/office/officeart/2008/layout/LinedList"/>
    <dgm:cxn modelId="{B6BC276D-D3AF-4495-893B-AA1CED4FA181}" type="presParOf" srcId="{27EB8B2C-B900-4A61-9FFA-155D5EFDAE1B}" destId="{88487D45-3D53-42D3-A018-0A3176F8D1AC}" srcOrd="0" destOrd="0" presId="urn:microsoft.com/office/officeart/2008/layout/LinedList"/>
    <dgm:cxn modelId="{B28BD7C4-4E5B-4462-91EF-CF97D3FCA156}" type="presParOf" srcId="{27EB8B2C-B900-4A61-9FFA-155D5EFDAE1B}" destId="{69518C4C-E10B-4F6A-93F0-44461878A31C}" srcOrd="1" destOrd="0" presId="urn:microsoft.com/office/officeart/2008/layout/LinedList"/>
    <dgm:cxn modelId="{C1D1395B-0F33-4A89-A36D-272414678925}" type="presParOf" srcId="{0204568A-DCFF-4EB6-A388-20E0D5A45386}" destId="{F8B7190A-3182-4995-B67A-BBCD3C74C70D}" srcOrd="8" destOrd="0" presId="urn:microsoft.com/office/officeart/2008/layout/LinedList"/>
    <dgm:cxn modelId="{8BBD5795-1C1A-4263-AE78-D3C09BDBDBE0}" type="presParOf" srcId="{0204568A-DCFF-4EB6-A388-20E0D5A45386}" destId="{9BA43B25-5E32-480C-B9B3-791AF0472C12}" srcOrd="9" destOrd="0" presId="urn:microsoft.com/office/officeart/2008/layout/LinedList"/>
    <dgm:cxn modelId="{FEEA0473-8336-4D04-ACB8-58820A2BC4E2}" type="presParOf" srcId="{9BA43B25-5E32-480C-B9B3-791AF0472C12}" destId="{DAF570F5-60B0-4C26-86FE-5408960DF22A}" srcOrd="0" destOrd="0" presId="urn:microsoft.com/office/officeart/2008/layout/LinedList"/>
    <dgm:cxn modelId="{F2E3EA47-599A-43E9-B2D4-39FE27D607C7}" type="presParOf" srcId="{9BA43B25-5E32-480C-B9B3-791AF0472C12}" destId="{030DF322-F6A0-4D1F-BDAF-8B47D3A9603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8867DD-76C9-4B02-AD45-B5940EBF4C7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4E06E0C-8FED-408F-9991-0BE22BB99846}">
      <dgm:prSet phldrT="[Text]"/>
      <dgm:spPr/>
      <dgm:t>
        <a:bodyPr/>
        <a:lstStyle/>
        <a:p>
          <a:r>
            <a:rPr lang="en-US" dirty="0"/>
            <a:t>Moderator</a:t>
          </a:r>
        </a:p>
      </dgm:t>
      <dgm:extLst/>
    </dgm:pt>
    <dgm:pt modelId="{CE5553F3-17D0-4200-B3E1-B7AAB91C58D1}" type="parTrans" cxnId="{2FF8988F-E723-4861-A456-86A70576C890}">
      <dgm:prSet/>
      <dgm:spPr/>
      <dgm:t>
        <a:bodyPr/>
        <a:lstStyle/>
        <a:p>
          <a:endParaRPr lang="en-US"/>
        </a:p>
      </dgm:t>
    </dgm:pt>
    <dgm:pt modelId="{6D2481BA-9B17-4A05-8FE5-31F76D56DFCB}" type="sibTrans" cxnId="{2FF8988F-E723-4861-A456-86A70576C890}">
      <dgm:prSet/>
      <dgm:spPr/>
      <dgm:t>
        <a:bodyPr/>
        <a:lstStyle/>
        <a:p>
          <a:endParaRPr lang="en-US"/>
        </a:p>
      </dgm:t>
    </dgm:pt>
    <dgm:pt modelId="{0A6AA60E-89C7-42A5-9116-9DFF07C886B5}">
      <dgm:prSet phldrT="[Text]"/>
      <dgm:spPr/>
      <dgm:t>
        <a:bodyPr/>
        <a:lstStyle/>
        <a:p>
          <a:r>
            <a:rPr lang="en-US" dirty="0"/>
            <a:t>Content Sharing</a:t>
          </a:r>
        </a:p>
      </dgm:t>
      <dgm:extLst/>
    </dgm:pt>
    <dgm:pt modelId="{3BA950C9-68F1-453F-A021-8174DDFFA135}" type="parTrans" cxnId="{B913F8E7-14A9-41BF-AB45-C8CB1A52D0D5}">
      <dgm:prSet/>
      <dgm:spPr/>
      <dgm:t>
        <a:bodyPr/>
        <a:lstStyle/>
        <a:p>
          <a:endParaRPr lang="en-US"/>
        </a:p>
      </dgm:t>
    </dgm:pt>
    <dgm:pt modelId="{3D5FF2A3-2DA0-4810-A94F-C919BCBB43A2}" type="sibTrans" cxnId="{B913F8E7-14A9-41BF-AB45-C8CB1A52D0D5}">
      <dgm:prSet/>
      <dgm:spPr/>
      <dgm:t>
        <a:bodyPr/>
        <a:lstStyle/>
        <a:p>
          <a:endParaRPr lang="en-US"/>
        </a:p>
      </dgm:t>
    </dgm:pt>
    <dgm:pt modelId="{EA9C7728-0AFF-4832-9FF2-FB321A910DBC}">
      <dgm:prSet phldrT="[Text]"/>
      <dgm:spPr/>
      <dgm:t>
        <a:bodyPr/>
        <a:lstStyle/>
        <a:p>
          <a:r>
            <a:rPr lang="en-US" dirty="0"/>
            <a:t>Participant’s Permissions</a:t>
          </a:r>
        </a:p>
      </dgm:t>
    </dgm:pt>
    <dgm:pt modelId="{3066A6FB-422A-4BE5-8FF6-92BD1B164D4C}" type="parTrans" cxnId="{8A93039A-9991-48ED-83E3-44547556A234}">
      <dgm:prSet/>
      <dgm:spPr/>
      <dgm:t>
        <a:bodyPr/>
        <a:lstStyle/>
        <a:p>
          <a:endParaRPr lang="en-US"/>
        </a:p>
      </dgm:t>
    </dgm:pt>
    <dgm:pt modelId="{45C788A9-DC4E-4491-B6AC-E20CE9F4808D}" type="sibTrans" cxnId="{8A93039A-9991-48ED-83E3-44547556A234}">
      <dgm:prSet/>
      <dgm:spPr/>
      <dgm:t>
        <a:bodyPr/>
        <a:lstStyle/>
        <a:p>
          <a:endParaRPr lang="en-US"/>
        </a:p>
      </dgm:t>
    </dgm:pt>
    <dgm:pt modelId="{931256B4-DFC2-437C-916C-E1A841F4DA21}">
      <dgm:prSet phldrT="[Text]"/>
      <dgm:spPr/>
      <dgm:t>
        <a:bodyPr/>
        <a:lstStyle/>
        <a:p>
          <a:r>
            <a:rPr lang="en-US" dirty="0"/>
            <a:t>Presenter</a:t>
          </a:r>
        </a:p>
      </dgm:t>
      <dgm:extLst/>
    </dgm:pt>
    <dgm:pt modelId="{A5868ECB-512D-4DCF-98AB-1272013469A6}" type="parTrans" cxnId="{E3162A5B-37D5-426B-A9CA-52654F520F85}">
      <dgm:prSet/>
      <dgm:spPr/>
      <dgm:t>
        <a:bodyPr/>
        <a:lstStyle/>
        <a:p>
          <a:endParaRPr lang="en-US"/>
        </a:p>
      </dgm:t>
    </dgm:pt>
    <dgm:pt modelId="{F10C8CB6-EB0D-411D-8E4C-55787401D99D}" type="sibTrans" cxnId="{E3162A5B-37D5-426B-A9CA-52654F520F85}">
      <dgm:prSet/>
      <dgm:spPr/>
      <dgm:t>
        <a:bodyPr/>
        <a:lstStyle/>
        <a:p>
          <a:endParaRPr lang="en-US"/>
        </a:p>
      </dgm:t>
    </dgm:pt>
    <dgm:pt modelId="{3A0DA365-6E1B-4941-821E-5FEEA6ED24B5}">
      <dgm:prSet phldrT="[Text]"/>
      <dgm:spPr/>
      <dgm:t>
        <a:bodyPr/>
        <a:lstStyle/>
        <a:p>
          <a:r>
            <a:rPr lang="en-US" dirty="0">
              <a:latin typeface="+mn-lt"/>
              <a:cs typeface="Open Sans"/>
            </a:rPr>
            <a:t>Upload, share and annotate content and whiteboards</a:t>
          </a:r>
          <a:r>
            <a:rPr lang="en-US" baseline="0" dirty="0">
              <a:latin typeface="+mn-lt"/>
              <a:cs typeface="Open Sans"/>
            </a:rPr>
            <a:t> </a:t>
          </a:r>
          <a:endParaRPr lang="en-US" dirty="0">
            <a:latin typeface="+mn-lt"/>
          </a:endParaRPr>
        </a:p>
      </dgm:t>
      <dgm:extLst/>
    </dgm:pt>
    <dgm:pt modelId="{7623A9E9-5C49-4374-BCB6-562589972F71}" type="parTrans" cxnId="{81AF9522-1294-47A8-A6D9-FBEDE9EBBF0E}">
      <dgm:prSet/>
      <dgm:spPr/>
      <dgm:t>
        <a:bodyPr/>
        <a:lstStyle/>
        <a:p>
          <a:endParaRPr lang="en-US"/>
        </a:p>
      </dgm:t>
    </dgm:pt>
    <dgm:pt modelId="{1B892E5B-D107-41F5-943C-8F80613CDD15}" type="sibTrans" cxnId="{81AF9522-1294-47A8-A6D9-FBEDE9EBBF0E}">
      <dgm:prSet/>
      <dgm:spPr/>
      <dgm:t>
        <a:bodyPr/>
        <a:lstStyle/>
        <a:p>
          <a:endParaRPr lang="en-US"/>
        </a:p>
      </dgm:t>
    </dgm:pt>
    <dgm:pt modelId="{AB9251D8-2E76-436E-A3E4-2322271BEDDA}">
      <dgm:prSet phldrT="[Text]"/>
      <dgm:spPr/>
      <dgm:t>
        <a:bodyPr/>
        <a:lstStyle/>
        <a:p>
          <a:r>
            <a:rPr lang="en-US" dirty="0"/>
            <a:t>Participant</a:t>
          </a:r>
        </a:p>
      </dgm:t>
      <dgm:extLst/>
    </dgm:pt>
    <dgm:pt modelId="{626FA659-921F-4BA8-A3E1-FCE292486EF6}" type="parTrans" cxnId="{154D72AA-BA6A-4247-9378-16E0F6041691}">
      <dgm:prSet/>
      <dgm:spPr/>
      <dgm:t>
        <a:bodyPr/>
        <a:lstStyle/>
        <a:p>
          <a:endParaRPr lang="en-US"/>
        </a:p>
      </dgm:t>
    </dgm:pt>
    <dgm:pt modelId="{B877C573-E33D-4624-A39D-EA219B3B533B}" type="sibTrans" cxnId="{154D72AA-BA6A-4247-9378-16E0F6041691}">
      <dgm:prSet/>
      <dgm:spPr/>
      <dgm:t>
        <a:bodyPr/>
        <a:lstStyle/>
        <a:p>
          <a:endParaRPr lang="en-US"/>
        </a:p>
      </dgm:t>
    </dgm:pt>
    <dgm:pt modelId="{ECFBD567-5783-4766-9073-40C7443F08C8}">
      <dgm:prSet phldrT="[Text]"/>
      <dgm:spPr/>
      <dgm:t>
        <a:bodyPr/>
        <a:lstStyle/>
        <a:p>
          <a:r>
            <a:rPr lang="en-US" dirty="0"/>
            <a:t>Notification Settings</a:t>
          </a:r>
        </a:p>
      </dgm:t>
      <dgm:extLst/>
    </dgm:pt>
    <dgm:pt modelId="{9624F613-CD89-4C4D-8B35-040A62DD62ED}" type="parTrans" cxnId="{483DD6FE-CBE1-4528-9B0A-88CC1E257C1E}">
      <dgm:prSet/>
      <dgm:spPr/>
      <dgm:t>
        <a:bodyPr/>
        <a:lstStyle/>
        <a:p>
          <a:endParaRPr lang="en-US"/>
        </a:p>
      </dgm:t>
    </dgm:pt>
    <dgm:pt modelId="{BB1363F5-5EC1-4FE2-BE1D-E91E3535008A}" type="sibTrans" cxnId="{483DD6FE-CBE1-4528-9B0A-88CC1E257C1E}">
      <dgm:prSet/>
      <dgm:spPr/>
      <dgm:t>
        <a:bodyPr/>
        <a:lstStyle/>
        <a:p>
          <a:endParaRPr lang="en-US"/>
        </a:p>
      </dgm:t>
    </dgm:pt>
    <dgm:pt modelId="{50803766-4AF3-417A-92A3-994B6200C38B}">
      <dgm:prSet phldrT="[Text]"/>
      <dgm:spPr/>
      <dgm:t>
        <a:bodyPr/>
        <a:lstStyle/>
        <a:p>
          <a:r>
            <a:rPr lang="en-US" dirty="0"/>
            <a:t>Privileges can be Removed</a:t>
          </a:r>
        </a:p>
      </dgm:t>
    </dgm:pt>
    <dgm:pt modelId="{5522E092-AE3C-4F71-BB99-8EB3F31C3F7A}" type="parTrans" cxnId="{F4A32A46-1C75-413D-9B94-C1940BDC036C}">
      <dgm:prSet/>
      <dgm:spPr/>
      <dgm:t>
        <a:bodyPr/>
        <a:lstStyle/>
        <a:p>
          <a:endParaRPr lang="en-US"/>
        </a:p>
      </dgm:t>
    </dgm:pt>
    <dgm:pt modelId="{60874310-3A0F-434E-8F48-8F3AF8FA62B2}" type="sibTrans" cxnId="{F4A32A46-1C75-413D-9B94-C1940BDC036C}">
      <dgm:prSet/>
      <dgm:spPr/>
      <dgm:t>
        <a:bodyPr/>
        <a:lstStyle/>
        <a:p>
          <a:endParaRPr lang="en-US"/>
        </a:p>
      </dgm:t>
    </dgm:pt>
    <dgm:pt modelId="{16044F96-7236-43F1-9428-D3EDBE5CE432}">
      <dgm:prSet phldrT="[Text]"/>
      <dgm:spPr/>
      <dgm:t>
        <a:bodyPr/>
        <a:lstStyle/>
        <a:p>
          <a:r>
            <a:rPr lang="en-US" dirty="0"/>
            <a:t>Session Settings</a:t>
          </a:r>
        </a:p>
      </dgm:t>
    </dgm:pt>
    <dgm:pt modelId="{3E0E64F1-5CF1-4F8F-A97A-7530045D7BDF}" type="parTrans" cxnId="{2C38A929-6A69-4D15-AEFA-71B34724073D}">
      <dgm:prSet/>
      <dgm:spPr/>
      <dgm:t>
        <a:bodyPr/>
        <a:lstStyle/>
        <a:p>
          <a:endParaRPr lang="en-US"/>
        </a:p>
      </dgm:t>
    </dgm:pt>
    <dgm:pt modelId="{CA33BBCB-2DF3-4707-A8D9-8F511B0FC13A}" type="sibTrans" cxnId="{2C38A929-6A69-4D15-AEFA-71B34724073D}">
      <dgm:prSet/>
      <dgm:spPr/>
      <dgm:t>
        <a:bodyPr/>
        <a:lstStyle/>
        <a:p>
          <a:endParaRPr lang="en-US"/>
        </a:p>
      </dgm:t>
    </dgm:pt>
    <dgm:pt modelId="{127D768B-16C1-45B1-BA51-8182758B7086}">
      <dgm:prSet phldrT="[Text]"/>
      <dgm:spPr/>
      <dgm:t>
        <a:bodyPr/>
        <a:lstStyle/>
        <a:p>
          <a:r>
            <a:rPr lang="en-US" dirty="0"/>
            <a:t>Recording</a:t>
          </a:r>
        </a:p>
      </dgm:t>
    </dgm:pt>
    <dgm:pt modelId="{DD86C042-9652-4ED7-9B78-35AD3ADF13B4}" type="parTrans" cxnId="{A0959768-A1DE-4164-A20E-9603A23C0823}">
      <dgm:prSet/>
      <dgm:spPr/>
      <dgm:t>
        <a:bodyPr/>
        <a:lstStyle/>
        <a:p>
          <a:endParaRPr lang="en-US"/>
        </a:p>
      </dgm:t>
    </dgm:pt>
    <dgm:pt modelId="{5FDEEB8F-DEFD-41CF-B8D2-679B0F3B9B6F}" type="sibTrans" cxnId="{A0959768-A1DE-4164-A20E-9603A23C0823}">
      <dgm:prSet/>
      <dgm:spPr/>
      <dgm:t>
        <a:bodyPr/>
        <a:lstStyle/>
        <a:p>
          <a:endParaRPr lang="en-US"/>
        </a:p>
      </dgm:t>
    </dgm:pt>
    <dgm:pt modelId="{5B8FF9A8-E010-4299-ACF6-51398B5C04B6}">
      <dgm:prSet phldrT="[Text]"/>
      <dgm:spPr/>
      <dgm:t>
        <a:bodyPr/>
        <a:lstStyle/>
        <a:p>
          <a:r>
            <a:rPr lang="en-US" dirty="0" err="1"/>
            <a:t>Captioner</a:t>
          </a:r>
          <a:endParaRPr lang="en-US" dirty="0"/>
        </a:p>
      </dgm:t>
      <dgm:extLst/>
    </dgm:pt>
    <dgm:pt modelId="{78FE2921-D714-4B87-98E5-9869A25A59DE}" type="parTrans" cxnId="{7F73B738-0965-41BF-8DF8-39498D39A5BB}">
      <dgm:prSet/>
      <dgm:spPr/>
      <dgm:t>
        <a:bodyPr/>
        <a:lstStyle/>
        <a:p>
          <a:endParaRPr lang="en-US"/>
        </a:p>
      </dgm:t>
    </dgm:pt>
    <dgm:pt modelId="{AAAF4274-B455-453D-8793-13D84111B2CC}" type="sibTrans" cxnId="{7F73B738-0965-41BF-8DF8-39498D39A5BB}">
      <dgm:prSet/>
      <dgm:spPr/>
      <dgm:t>
        <a:bodyPr/>
        <a:lstStyle/>
        <a:p>
          <a:endParaRPr lang="en-US"/>
        </a:p>
      </dgm:t>
    </dgm:pt>
    <dgm:pt modelId="{D4818B40-4475-49A8-B701-F085F3CDB84D}">
      <dgm:prSet phldrT="[Text]"/>
      <dgm:spPr/>
      <dgm:t>
        <a:bodyPr/>
        <a:lstStyle/>
        <a:p>
          <a:r>
            <a:rPr lang="en-US" dirty="0"/>
            <a:t>Provides live closed captioning within a session.</a:t>
          </a:r>
        </a:p>
      </dgm:t>
      <dgm:extLst/>
    </dgm:pt>
    <dgm:pt modelId="{6028C94E-C2AB-4114-BA45-3EE9DC16F551}" type="parTrans" cxnId="{C99AF6A5-8594-4B1B-8EBA-F898104CB2CE}">
      <dgm:prSet/>
      <dgm:spPr/>
      <dgm:t>
        <a:bodyPr/>
        <a:lstStyle/>
        <a:p>
          <a:endParaRPr lang="en-US"/>
        </a:p>
      </dgm:t>
    </dgm:pt>
    <dgm:pt modelId="{E677F1E3-55BF-40B0-AB56-1EAA1175A752}" type="sibTrans" cxnId="{C99AF6A5-8594-4B1B-8EBA-F898104CB2CE}">
      <dgm:prSet/>
      <dgm:spPr/>
      <dgm:t>
        <a:bodyPr/>
        <a:lstStyle/>
        <a:p>
          <a:endParaRPr lang="en-US"/>
        </a:p>
      </dgm:t>
    </dgm:pt>
    <dgm:pt modelId="{A8E6F1DC-6AF6-4491-AEFF-0030489CD799}" type="pres">
      <dgm:prSet presAssocID="{538867DD-76C9-4B02-AD45-B5940EBF4C73}" presName="Name0" presStyleCnt="0">
        <dgm:presLayoutVars>
          <dgm:dir/>
          <dgm:animLvl val="lvl"/>
          <dgm:resizeHandles val="exact"/>
        </dgm:presLayoutVars>
      </dgm:prSet>
      <dgm:spPr/>
      <dgm:t>
        <a:bodyPr/>
        <a:lstStyle/>
        <a:p>
          <a:endParaRPr lang="en-US"/>
        </a:p>
      </dgm:t>
    </dgm:pt>
    <dgm:pt modelId="{F2F52011-67A6-497D-A8B2-954C93B6F7E1}" type="pres">
      <dgm:prSet presAssocID="{24E06E0C-8FED-408F-9991-0BE22BB99846}" presName="composite" presStyleCnt="0"/>
      <dgm:spPr/>
    </dgm:pt>
    <dgm:pt modelId="{2D52C7BF-294B-4B16-B8C6-AD5148D84D9E}" type="pres">
      <dgm:prSet presAssocID="{24E06E0C-8FED-408F-9991-0BE22BB99846}" presName="parTx" presStyleLbl="alignNode1" presStyleIdx="0" presStyleCnt="4">
        <dgm:presLayoutVars>
          <dgm:chMax val="0"/>
          <dgm:chPref val="0"/>
          <dgm:bulletEnabled val="1"/>
        </dgm:presLayoutVars>
      </dgm:prSet>
      <dgm:spPr/>
      <dgm:t>
        <a:bodyPr/>
        <a:lstStyle/>
        <a:p>
          <a:endParaRPr lang="en-US"/>
        </a:p>
      </dgm:t>
    </dgm:pt>
    <dgm:pt modelId="{D4F44705-27B3-4E84-BDE5-6AA0C2837B7D}" type="pres">
      <dgm:prSet presAssocID="{24E06E0C-8FED-408F-9991-0BE22BB99846}" presName="desTx" presStyleLbl="alignAccFollowNode1" presStyleIdx="0" presStyleCnt="4">
        <dgm:presLayoutVars>
          <dgm:bulletEnabled val="1"/>
        </dgm:presLayoutVars>
      </dgm:prSet>
      <dgm:spPr/>
      <dgm:t>
        <a:bodyPr/>
        <a:lstStyle/>
        <a:p>
          <a:endParaRPr lang="en-US"/>
        </a:p>
      </dgm:t>
    </dgm:pt>
    <dgm:pt modelId="{ADAA6754-32F4-4058-9E3F-A293BB7CE81A}" type="pres">
      <dgm:prSet presAssocID="{6D2481BA-9B17-4A05-8FE5-31F76D56DFCB}" presName="space" presStyleCnt="0"/>
      <dgm:spPr/>
    </dgm:pt>
    <dgm:pt modelId="{77EDB776-A1D1-441D-BE1C-5DC1D0A65F9A}" type="pres">
      <dgm:prSet presAssocID="{931256B4-DFC2-437C-916C-E1A841F4DA21}" presName="composite" presStyleCnt="0"/>
      <dgm:spPr/>
    </dgm:pt>
    <dgm:pt modelId="{84198522-50D6-4B18-A945-A2D291D70F57}" type="pres">
      <dgm:prSet presAssocID="{931256B4-DFC2-437C-916C-E1A841F4DA21}" presName="parTx" presStyleLbl="alignNode1" presStyleIdx="1" presStyleCnt="4">
        <dgm:presLayoutVars>
          <dgm:chMax val="0"/>
          <dgm:chPref val="0"/>
          <dgm:bulletEnabled val="1"/>
        </dgm:presLayoutVars>
      </dgm:prSet>
      <dgm:spPr/>
      <dgm:t>
        <a:bodyPr/>
        <a:lstStyle/>
        <a:p>
          <a:endParaRPr lang="en-US"/>
        </a:p>
      </dgm:t>
    </dgm:pt>
    <dgm:pt modelId="{4CA4BE85-4AF6-4CD1-A258-FD063B9818BD}" type="pres">
      <dgm:prSet presAssocID="{931256B4-DFC2-437C-916C-E1A841F4DA21}" presName="desTx" presStyleLbl="alignAccFollowNode1" presStyleIdx="1" presStyleCnt="4">
        <dgm:presLayoutVars>
          <dgm:bulletEnabled val="1"/>
        </dgm:presLayoutVars>
      </dgm:prSet>
      <dgm:spPr/>
      <dgm:t>
        <a:bodyPr/>
        <a:lstStyle/>
        <a:p>
          <a:endParaRPr lang="en-US"/>
        </a:p>
      </dgm:t>
    </dgm:pt>
    <dgm:pt modelId="{3C7F9DF1-1E56-41CD-B621-9EE359C5E323}" type="pres">
      <dgm:prSet presAssocID="{F10C8CB6-EB0D-411D-8E4C-55787401D99D}" presName="space" presStyleCnt="0"/>
      <dgm:spPr/>
    </dgm:pt>
    <dgm:pt modelId="{E6DBF0E9-957A-4B4C-A1F6-CDCD436FBD55}" type="pres">
      <dgm:prSet presAssocID="{AB9251D8-2E76-436E-A3E4-2322271BEDDA}" presName="composite" presStyleCnt="0"/>
      <dgm:spPr/>
    </dgm:pt>
    <dgm:pt modelId="{ABEBDBB7-D739-4F63-A350-10C7B0377606}" type="pres">
      <dgm:prSet presAssocID="{AB9251D8-2E76-436E-A3E4-2322271BEDDA}" presName="parTx" presStyleLbl="alignNode1" presStyleIdx="2" presStyleCnt="4">
        <dgm:presLayoutVars>
          <dgm:chMax val="0"/>
          <dgm:chPref val="0"/>
          <dgm:bulletEnabled val="1"/>
        </dgm:presLayoutVars>
      </dgm:prSet>
      <dgm:spPr/>
      <dgm:t>
        <a:bodyPr/>
        <a:lstStyle/>
        <a:p>
          <a:endParaRPr lang="en-US"/>
        </a:p>
      </dgm:t>
    </dgm:pt>
    <dgm:pt modelId="{77CFD10B-47A9-4725-9499-90D9C4141FF0}" type="pres">
      <dgm:prSet presAssocID="{AB9251D8-2E76-436E-A3E4-2322271BEDDA}" presName="desTx" presStyleLbl="alignAccFollowNode1" presStyleIdx="2" presStyleCnt="4">
        <dgm:presLayoutVars>
          <dgm:bulletEnabled val="1"/>
        </dgm:presLayoutVars>
      </dgm:prSet>
      <dgm:spPr/>
      <dgm:t>
        <a:bodyPr/>
        <a:lstStyle/>
        <a:p>
          <a:endParaRPr lang="en-US"/>
        </a:p>
      </dgm:t>
    </dgm:pt>
    <dgm:pt modelId="{7756BAF9-6053-439F-A3FD-8ACF3B26F122}" type="pres">
      <dgm:prSet presAssocID="{B877C573-E33D-4624-A39D-EA219B3B533B}" presName="space" presStyleCnt="0"/>
      <dgm:spPr/>
    </dgm:pt>
    <dgm:pt modelId="{AEAC305E-4EBD-496A-B5F7-8C1E3269F4D3}" type="pres">
      <dgm:prSet presAssocID="{5B8FF9A8-E010-4299-ACF6-51398B5C04B6}" presName="composite" presStyleCnt="0"/>
      <dgm:spPr/>
    </dgm:pt>
    <dgm:pt modelId="{816043FC-AABE-4DE2-927B-1E252C8FC024}" type="pres">
      <dgm:prSet presAssocID="{5B8FF9A8-E010-4299-ACF6-51398B5C04B6}" presName="parTx" presStyleLbl="alignNode1" presStyleIdx="3" presStyleCnt="4">
        <dgm:presLayoutVars>
          <dgm:chMax val="0"/>
          <dgm:chPref val="0"/>
          <dgm:bulletEnabled val="1"/>
        </dgm:presLayoutVars>
      </dgm:prSet>
      <dgm:spPr/>
      <dgm:t>
        <a:bodyPr/>
        <a:lstStyle/>
        <a:p>
          <a:endParaRPr lang="en-US"/>
        </a:p>
      </dgm:t>
    </dgm:pt>
    <dgm:pt modelId="{972D1963-101D-45D6-96C4-C71825CD6074}" type="pres">
      <dgm:prSet presAssocID="{5B8FF9A8-E010-4299-ACF6-51398B5C04B6}" presName="desTx" presStyleLbl="alignAccFollowNode1" presStyleIdx="3" presStyleCnt="4">
        <dgm:presLayoutVars>
          <dgm:bulletEnabled val="1"/>
        </dgm:presLayoutVars>
      </dgm:prSet>
      <dgm:spPr/>
      <dgm:t>
        <a:bodyPr/>
        <a:lstStyle/>
        <a:p>
          <a:endParaRPr lang="en-US"/>
        </a:p>
      </dgm:t>
    </dgm:pt>
  </dgm:ptLst>
  <dgm:cxnLst>
    <dgm:cxn modelId="{933E13C0-E4FD-4043-8DB1-69FD340C6699}" type="presOf" srcId="{16044F96-7236-43F1-9428-D3EDBE5CE432}" destId="{D4F44705-27B3-4E84-BDE5-6AA0C2837B7D}" srcOrd="0" destOrd="2" presId="urn:microsoft.com/office/officeart/2005/8/layout/hList1"/>
    <dgm:cxn modelId="{456180FC-0197-49E5-9E29-3BFB69848697}" type="presOf" srcId="{24E06E0C-8FED-408F-9991-0BE22BB99846}" destId="{2D52C7BF-294B-4B16-B8C6-AD5148D84D9E}" srcOrd="0" destOrd="0" presId="urn:microsoft.com/office/officeart/2005/8/layout/hList1"/>
    <dgm:cxn modelId="{2C38A929-6A69-4D15-AEFA-71B34724073D}" srcId="{24E06E0C-8FED-408F-9991-0BE22BB99846}" destId="{16044F96-7236-43F1-9428-D3EDBE5CE432}" srcOrd="2" destOrd="0" parTransId="{3E0E64F1-5CF1-4F8F-A97A-7530045D7BDF}" sibTransId="{CA33BBCB-2DF3-4707-A8D9-8F511B0FC13A}"/>
    <dgm:cxn modelId="{04D0C0EA-06E1-4A6C-A4F1-C4B23606FDA7}" type="presOf" srcId="{3A0DA365-6E1B-4941-821E-5FEEA6ED24B5}" destId="{4CA4BE85-4AF6-4CD1-A258-FD063B9818BD}" srcOrd="0" destOrd="0" presId="urn:microsoft.com/office/officeart/2005/8/layout/hList1"/>
    <dgm:cxn modelId="{81AF9522-1294-47A8-A6D9-FBEDE9EBBF0E}" srcId="{931256B4-DFC2-437C-916C-E1A841F4DA21}" destId="{3A0DA365-6E1B-4941-821E-5FEEA6ED24B5}" srcOrd="0" destOrd="0" parTransId="{7623A9E9-5C49-4374-BCB6-562589972F71}" sibTransId="{1B892E5B-D107-41F5-943C-8F80613CDD15}"/>
    <dgm:cxn modelId="{BB34CB44-E5AA-476B-B72B-3BD2EF5CD538}" type="presOf" srcId="{D4818B40-4475-49A8-B701-F085F3CDB84D}" destId="{972D1963-101D-45D6-96C4-C71825CD6074}" srcOrd="0" destOrd="0" presId="urn:microsoft.com/office/officeart/2005/8/layout/hList1"/>
    <dgm:cxn modelId="{B913F8E7-14A9-41BF-AB45-C8CB1A52D0D5}" srcId="{24E06E0C-8FED-408F-9991-0BE22BB99846}" destId="{0A6AA60E-89C7-42A5-9116-9DFF07C886B5}" srcOrd="0" destOrd="0" parTransId="{3BA950C9-68F1-453F-A021-8174DDFFA135}" sibTransId="{3D5FF2A3-2DA0-4810-A94F-C919BCBB43A2}"/>
    <dgm:cxn modelId="{483DD6FE-CBE1-4528-9B0A-88CC1E257C1E}" srcId="{AB9251D8-2E76-436E-A3E4-2322271BEDDA}" destId="{ECFBD567-5783-4766-9073-40C7443F08C8}" srcOrd="0" destOrd="0" parTransId="{9624F613-CD89-4C4D-8B35-040A62DD62ED}" sibTransId="{BB1363F5-5EC1-4FE2-BE1D-E91E3535008A}"/>
    <dgm:cxn modelId="{C1BD4E0A-F156-4619-AFAC-9287C96280BB}" type="presOf" srcId="{5B8FF9A8-E010-4299-ACF6-51398B5C04B6}" destId="{816043FC-AABE-4DE2-927B-1E252C8FC024}" srcOrd="0" destOrd="0" presId="urn:microsoft.com/office/officeart/2005/8/layout/hList1"/>
    <dgm:cxn modelId="{C99AF6A5-8594-4B1B-8EBA-F898104CB2CE}" srcId="{5B8FF9A8-E010-4299-ACF6-51398B5C04B6}" destId="{D4818B40-4475-49A8-B701-F085F3CDB84D}" srcOrd="0" destOrd="0" parTransId="{6028C94E-C2AB-4114-BA45-3EE9DC16F551}" sibTransId="{E677F1E3-55BF-40B0-AB56-1EAA1175A752}"/>
    <dgm:cxn modelId="{F4A32A46-1C75-413D-9B94-C1940BDC036C}" srcId="{AB9251D8-2E76-436E-A3E4-2322271BEDDA}" destId="{50803766-4AF3-417A-92A3-994B6200C38B}" srcOrd="1" destOrd="0" parTransId="{5522E092-AE3C-4F71-BB99-8EB3F31C3F7A}" sibTransId="{60874310-3A0F-434E-8F48-8F3AF8FA62B2}"/>
    <dgm:cxn modelId="{8A93039A-9991-48ED-83E3-44547556A234}" srcId="{24E06E0C-8FED-408F-9991-0BE22BB99846}" destId="{EA9C7728-0AFF-4832-9FF2-FB321A910DBC}" srcOrd="1" destOrd="0" parTransId="{3066A6FB-422A-4BE5-8FF6-92BD1B164D4C}" sibTransId="{45C788A9-DC4E-4491-B6AC-E20CE9F4808D}"/>
    <dgm:cxn modelId="{4E7C3D38-71ED-4722-9CF6-0F28A56F7294}" type="presOf" srcId="{931256B4-DFC2-437C-916C-E1A841F4DA21}" destId="{84198522-50D6-4B18-A945-A2D291D70F57}" srcOrd="0" destOrd="0" presId="urn:microsoft.com/office/officeart/2005/8/layout/hList1"/>
    <dgm:cxn modelId="{A0959768-A1DE-4164-A20E-9603A23C0823}" srcId="{24E06E0C-8FED-408F-9991-0BE22BB99846}" destId="{127D768B-16C1-45B1-BA51-8182758B7086}" srcOrd="3" destOrd="0" parTransId="{DD86C042-9652-4ED7-9B78-35AD3ADF13B4}" sibTransId="{5FDEEB8F-DEFD-41CF-B8D2-679B0F3B9B6F}"/>
    <dgm:cxn modelId="{FF026E26-3575-44D8-AC73-305C9978FACD}" type="presOf" srcId="{0A6AA60E-89C7-42A5-9116-9DFF07C886B5}" destId="{D4F44705-27B3-4E84-BDE5-6AA0C2837B7D}" srcOrd="0" destOrd="0" presId="urn:microsoft.com/office/officeart/2005/8/layout/hList1"/>
    <dgm:cxn modelId="{2FF8988F-E723-4861-A456-86A70576C890}" srcId="{538867DD-76C9-4B02-AD45-B5940EBF4C73}" destId="{24E06E0C-8FED-408F-9991-0BE22BB99846}" srcOrd="0" destOrd="0" parTransId="{CE5553F3-17D0-4200-B3E1-B7AAB91C58D1}" sibTransId="{6D2481BA-9B17-4A05-8FE5-31F76D56DFCB}"/>
    <dgm:cxn modelId="{EE4E6E4E-DD0D-4B30-B6F6-BFBFE74EF91F}" type="presOf" srcId="{538867DD-76C9-4B02-AD45-B5940EBF4C73}" destId="{A8E6F1DC-6AF6-4491-AEFF-0030489CD799}" srcOrd="0" destOrd="0" presId="urn:microsoft.com/office/officeart/2005/8/layout/hList1"/>
    <dgm:cxn modelId="{0FFD8486-9C50-4065-B758-7FAEDE3ADA31}" type="presOf" srcId="{EA9C7728-0AFF-4832-9FF2-FB321A910DBC}" destId="{D4F44705-27B3-4E84-BDE5-6AA0C2837B7D}" srcOrd="0" destOrd="1" presId="urn:microsoft.com/office/officeart/2005/8/layout/hList1"/>
    <dgm:cxn modelId="{D62642DB-351A-4084-93A0-6764647C8C4B}" type="presOf" srcId="{127D768B-16C1-45B1-BA51-8182758B7086}" destId="{D4F44705-27B3-4E84-BDE5-6AA0C2837B7D}" srcOrd="0" destOrd="3" presId="urn:microsoft.com/office/officeart/2005/8/layout/hList1"/>
    <dgm:cxn modelId="{B9F37DEA-B5FE-4026-9019-D214EAE26ED7}" type="presOf" srcId="{50803766-4AF3-417A-92A3-994B6200C38B}" destId="{77CFD10B-47A9-4725-9499-90D9C4141FF0}" srcOrd="0" destOrd="1" presId="urn:microsoft.com/office/officeart/2005/8/layout/hList1"/>
    <dgm:cxn modelId="{7C9E0B75-2A06-493F-8029-6509B861AAD1}" type="presOf" srcId="{ECFBD567-5783-4766-9073-40C7443F08C8}" destId="{77CFD10B-47A9-4725-9499-90D9C4141FF0}" srcOrd="0" destOrd="0" presId="urn:microsoft.com/office/officeart/2005/8/layout/hList1"/>
    <dgm:cxn modelId="{7F73B738-0965-41BF-8DF8-39498D39A5BB}" srcId="{538867DD-76C9-4B02-AD45-B5940EBF4C73}" destId="{5B8FF9A8-E010-4299-ACF6-51398B5C04B6}" srcOrd="3" destOrd="0" parTransId="{78FE2921-D714-4B87-98E5-9869A25A59DE}" sibTransId="{AAAF4274-B455-453D-8793-13D84111B2CC}"/>
    <dgm:cxn modelId="{154D72AA-BA6A-4247-9378-16E0F6041691}" srcId="{538867DD-76C9-4B02-AD45-B5940EBF4C73}" destId="{AB9251D8-2E76-436E-A3E4-2322271BEDDA}" srcOrd="2" destOrd="0" parTransId="{626FA659-921F-4BA8-A3E1-FCE292486EF6}" sibTransId="{B877C573-E33D-4624-A39D-EA219B3B533B}"/>
    <dgm:cxn modelId="{79A533EC-8BBE-45F0-919D-D02C02D5E8E2}" type="presOf" srcId="{AB9251D8-2E76-436E-A3E4-2322271BEDDA}" destId="{ABEBDBB7-D739-4F63-A350-10C7B0377606}" srcOrd="0" destOrd="0" presId="urn:microsoft.com/office/officeart/2005/8/layout/hList1"/>
    <dgm:cxn modelId="{E3162A5B-37D5-426B-A9CA-52654F520F85}" srcId="{538867DD-76C9-4B02-AD45-B5940EBF4C73}" destId="{931256B4-DFC2-437C-916C-E1A841F4DA21}" srcOrd="1" destOrd="0" parTransId="{A5868ECB-512D-4DCF-98AB-1272013469A6}" sibTransId="{F10C8CB6-EB0D-411D-8E4C-55787401D99D}"/>
    <dgm:cxn modelId="{53C12688-844F-43E9-9632-7E692C81D5C0}" type="presParOf" srcId="{A8E6F1DC-6AF6-4491-AEFF-0030489CD799}" destId="{F2F52011-67A6-497D-A8B2-954C93B6F7E1}" srcOrd="0" destOrd="0" presId="urn:microsoft.com/office/officeart/2005/8/layout/hList1"/>
    <dgm:cxn modelId="{26BBC202-33AD-4100-82C8-ADF0F63493ED}" type="presParOf" srcId="{F2F52011-67A6-497D-A8B2-954C93B6F7E1}" destId="{2D52C7BF-294B-4B16-B8C6-AD5148D84D9E}" srcOrd="0" destOrd="0" presId="urn:microsoft.com/office/officeart/2005/8/layout/hList1"/>
    <dgm:cxn modelId="{3C6D37B5-2BFA-4291-A45E-202AC86F804F}" type="presParOf" srcId="{F2F52011-67A6-497D-A8B2-954C93B6F7E1}" destId="{D4F44705-27B3-4E84-BDE5-6AA0C2837B7D}" srcOrd="1" destOrd="0" presId="urn:microsoft.com/office/officeart/2005/8/layout/hList1"/>
    <dgm:cxn modelId="{751D13A3-8B9C-4231-B5A7-0D4C5EC85D66}" type="presParOf" srcId="{A8E6F1DC-6AF6-4491-AEFF-0030489CD799}" destId="{ADAA6754-32F4-4058-9E3F-A293BB7CE81A}" srcOrd="1" destOrd="0" presId="urn:microsoft.com/office/officeart/2005/8/layout/hList1"/>
    <dgm:cxn modelId="{6A34817F-7A82-43BF-8665-7917AFA9860F}" type="presParOf" srcId="{A8E6F1DC-6AF6-4491-AEFF-0030489CD799}" destId="{77EDB776-A1D1-441D-BE1C-5DC1D0A65F9A}" srcOrd="2" destOrd="0" presId="urn:microsoft.com/office/officeart/2005/8/layout/hList1"/>
    <dgm:cxn modelId="{FACA48D8-8DF9-41EE-A700-48B4B9732438}" type="presParOf" srcId="{77EDB776-A1D1-441D-BE1C-5DC1D0A65F9A}" destId="{84198522-50D6-4B18-A945-A2D291D70F57}" srcOrd="0" destOrd="0" presId="urn:microsoft.com/office/officeart/2005/8/layout/hList1"/>
    <dgm:cxn modelId="{B8AA8BA9-831D-4B63-9054-6363885759D9}" type="presParOf" srcId="{77EDB776-A1D1-441D-BE1C-5DC1D0A65F9A}" destId="{4CA4BE85-4AF6-4CD1-A258-FD063B9818BD}" srcOrd="1" destOrd="0" presId="urn:microsoft.com/office/officeart/2005/8/layout/hList1"/>
    <dgm:cxn modelId="{0551107B-2B43-4B10-8ADC-AADDA0E81049}" type="presParOf" srcId="{A8E6F1DC-6AF6-4491-AEFF-0030489CD799}" destId="{3C7F9DF1-1E56-41CD-B621-9EE359C5E323}" srcOrd="3" destOrd="0" presId="urn:microsoft.com/office/officeart/2005/8/layout/hList1"/>
    <dgm:cxn modelId="{2D0BF66D-1F6C-47FD-93C7-F8F1A1D61140}" type="presParOf" srcId="{A8E6F1DC-6AF6-4491-AEFF-0030489CD799}" destId="{E6DBF0E9-957A-4B4C-A1F6-CDCD436FBD55}" srcOrd="4" destOrd="0" presId="urn:microsoft.com/office/officeart/2005/8/layout/hList1"/>
    <dgm:cxn modelId="{BEDD964F-F59E-4BEE-9DE3-0767E6D7C6B6}" type="presParOf" srcId="{E6DBF0E9-957A-4B4C-A1F6-CDCD436FBD55}" destId="{ABEBDBB7-D739-4F63-A350-10C7B0377606}" srcOrd="0" destOrd="0" presId="urn:microsoft.com/office/officeart/2005/8/layout/hList1"/>
    <dgm:cxn modelId="{EE315641-377A-4FC3-B8F7-A802E1E1FCC0}" type="presParOf" srcId="{E6DBF0E9-957A-4B4C-A1F6-CDCD436FBD55}" destId="{77CFD10B-47A9-4725-9499-90D9C4141FF0}" srcOrd="1" destOrd="0" presId="urn:microsoft.com/office/officeart/2005/8/layout/hList1"/>
    <dgm:cxn modelId="{E651CD5D-3926-4015-9A2B-995D659441CD}" type="presParOf" srcId="{A8E6F1DC-6AF6-4491-AEFF-0030489CD799}" destId="{7756BAF9-6053-439F-A3FD-8ACF3B26F122}" srcOrd="5" destOrd="0" presId="urn:microsoft.com/office/officeart/2005/8/layout/hList1"/>
    <dgm:cxn modelId="{9761E6AE-8A0C-442B-8405-2722E1108C1C}" type="presParOf" srcId="{A8E6F1DC-6AF6-4491-AEFF-0030489CD799}" destId="{AEAC305E-4EBD-496A-B5F7-8C1E3269F4D3}" srcOrd="6" destOrd="0" presId="urn:microsoft.com/office/officeart/2005/8/layout/hList1"/>
    <dgm:cxn modelId="{CF841233-2671-4DFE-97AB-693111F4AFB4}" type="presParOf" srcId="{AEAC305E-4EBD-496A-B5F7-8C1E3269F4D3}" destId="{816043FC-AABE-4DE2-927B-1E252C8FC024}" srcOrd="0" destOrd="0" presId="urn:microsoft.com/office/officeart/2005/8/layout/hList1"/>
    <dgm:cxn modelId="{24026A16-7BC5-4C02-ACA5-3A6154AEBBED}" type="presParOf" srcId="{AEAC305E-4EBD-496A-B5F7-8C1E3269F4D3}" destId="{972D1963-101D-45D6-96C4-C71825CD607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DD040B-B631-4E26-9777-C9AB6525C62D}"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1693BC70-C511-4D30-8E61-8301373B2A15}">
      <dgm:prSet phldrT="[Text]"/>
      <dgm:spPr/>
      <dgm:t>
        <a:bodyPr/>
        <a:lstStyle/>
        <a:p>
          <a:r>
            <a:rPr lang="en-US" dirty="0"/>
            <a:t>Inactivity Warning</a:t>
          </a:r>
        </a:p>
      </dgm:t>
    </dgm:pt>
    <dgm:pt modelId="{7F7E1DCF-24F9-4335-9F59-44061145CC42}" type="parTrans" cxnId="{D25BC357-7F16-4C0B-A912-48086E58D2F5}">
      <dgm:prSet/>
      <dgm:spPr/>
      <dgm:t>
        <a:bodyPr/>
        <a:lstStyle/>
        <a:p>
          <a:endParaRPr lang="en-US"/>
        </a:p>
      </dgm:t>
    </dgm:pt>
    <dgm:pt modelId="{D90B3EEB-F4E7-41F6-B727-149C31F2648C}" type="sibTrans" cxnId="{D25BC357-7F16-4C0B-A912-48086E58D2F5}">
      <dgm:prSet/>
      <dgm:spPr/>
      <dgm:t>
        <a:bodyPr/>
        <a:lstStyle/>
        <a:p>
          <a:endParaRPr lang="en-US"/>
        </a:p>
      </dgm:t>
    </dgm:pt>
    <dgm:pt modelId="{D8EFA8E2-4C26-422F-8E07-41FBBC5B1DBA}">
      <dgm:prSet phldrT="[Text]"/>
      <dgm:spPr/>
      <dgm:t>
        <a:bodyPr/>
        <a:lstStyle/>
        <a:p>
          <a:r>
            <a:rPr lang="en-US" dirty="0"/>
            <a:t>Attendee Notification</a:t>
          </a:r>
        </a:p>
      </dgm:t>
    </dgm:pt>
    <dgm:pt modelId="{A6A37DC2-283D-4C8C-8082-18E7BB4A7AA4}" type="parTrans" cxnId="{E846BBA3-5C28-49A8-A3BD-633FB55F4188}">
      <dgm:prSet/>
      <dgm:spPr/>
      <dgm:t>
        <a:bodyPr/>
        <a:lstStyle/>
        <a:p>
          <a:endParaRPr lang="en-US"/>
        </a:p>
      </dgm:t>
    </dgm:pt>
    <dgm:pt modelId="{9A7014E1-E83E-4DF8-BD29-E55CB8921DFA}" type="sibTrans" cxnId="{E846BBA3-5C28-49A8-A3BD-633FB55F4188}">
      <dgm:prSet/>
      <dgm:spPr/>
      <dgm:t>
        <a:bodyPr/>
        <a:lstStyle/>
        <a:p>
          <a:endParaRPr lang="en-US"/>
        </a:p>
      </dgm:t>
    </dgm:pt>
    <dgm:pt modelId="{5D7E9477-8E2A-44D5-B98E-6416687411B7}" type="pres">
      <dgm:prSet presAssocID="{FBDD040B-B631-4E26-9777-C9AB6525C62D}" presName="Name0" presStyleCnt="0">
        <dgm:presLayoutVars>
          <dgm:dir/>
        </dgm:presLayoutVars>
      </dgm:prSet>
      <dgm:spPr/>
      <dgm:t>
        <a:bodyPr/>
        <a:lstStyle/>
        <a:p>
          <a:endParaRPr lang="en-US"/>
        </a:p>
      </dgm:t>
    </dgm:pt>
    <dgm:pt modelId="{0EB980E4-2728-4801-914F-B8C9AB95270C}" type="pres">
      <dgm:prSet presAssocID="{1693BC70-C511-4D30-8E61-8301373B2A15}" presName="composite" presStyleCnt="0"/>
      <dgm:spPr/>
    </dgm:pt>
    <dgm:pt modelId="{8D8932C4-7CEC-445A-9D8A-B8E69F927F40}" type="pres">
      <dgm:prSet presAssocID="{1693BC70-C511-4D30-8E61-8301373B2A15}" presName="rect2" presStyleLbl="revTx" presStyleIdx="0" presStyleCnt="2">
        <dgm:presLayoutVars>
          <dgm:bulletEnabled val="1"/>
        </dgm:presLayoutVars>
      </dgm:prSet>
      <dgm:spPr/>
      <dgm:t>
        <a:bodyPr/>
        <a:lstStyle/>
        <a:p>
          <a:endParaRPr lang="en-US"/>
        </a:p>
      </dgm:t>
    </dgm:pt>
    <dgm:pt modelId="{DE25A053-E13D-424A-87D8-E25C14868B63}" type="pres">
      <dgm:prSet presAssocID="{1693BC70-C511-4D30-8E61-8301373B2A15}" presName="rect1" presStyleLbl="alignImgPlace1" presStyleIdx="0" presStyleCnt="2" custScaleX="209976" custScaleY="117079" custLinFactNeighborY="892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dgm:spPr>
    </dgm:pt>
    <dgm:pt modelId="{A949075F-3559-41DD-8193-82672F80CBA4}" type="pres">
      <dgm:prSet presAssocID="{D90B3EEB-F4E7-41F6-B727-149C31F2648C}" presName="sibTrans" presStyleCnt="0"/>
      <dgm:spPr/>
    </dgm:pt>
    <dgm:pt modelId="{0B0655CF-06CB-4D6C-8311-21C0990FB85F}" type="pres">
      <dgm:prSet presAssocID="{D8EFA8E2-4C26-422F-8E07-41FBBC5B1DBA}" presName="composite" presStyleCnt="0"/>
      <dgm:spPr/>
    </dgm:pt>
    <dgm:pt modelId="{7F10B6C1-24F0-442D-AC44-293405DCC541}" type="pres">
      <dgm:prSet presAssocID="{D8EFA8E2-4C26-422F-8E07-41FBBC5B1DBA}" presName="rect2" presStyleLbl="revTx" presStyleIdx="1" presStyleCnt="2">
        <dgm:presLayoutVars>
          <dgm:bulletEnabled val="1"/>
        </dgm:presLayoutVars>
      </dgm:prSet>
      <dgm:spPr/>
      <dgm:t>
        <a:bodyPr/>
        <a:lstStyle/>
        <a:p>
          <a:endParaRPr lang="en-US"/>
        </a:p>
      </dgm:t>
    </dgm:pt>
    <dgm:pt modelId="{5066B775-9483-4BB4-AD93-84B0BA690287}" type="pres">
      <dgm:prSet presAssocID="{D8EFA8E2-4C26-422F-8E07-41FBBC5B1DBA}" presName="rect1" presStyleLbl="alignImgPlace1" presStyleIdx="1" presStyleCnt="2" custScaleY="117079" custLinFactNeighborX="-5" custLinFactNeighborY="869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a:solidFill>
            <a:schemeClr val="tx1"/>
          </a:solidFill>
        </a:ln>
      </dgm:spPr>
    </dgm:pt>
  </dgm:ptLst>
  <dgm:cxnLst>
    <dgm:cxn modelId="{C4FE24FB-15D0-4B1C-8BA2-3785A77E76BC}" type="presOf" srcId="{D8EFA8E2-4C26-422F-8E07-41FBBC5B1DBA}" destId="{7F10B6C1-24F0-442D-AC44-293405DCC541}" srcOrd="0" destOrd="0" presId="urn:microsoft.com/office/officeart/2008/layout/PictureGrid"/>
    <dgm:cxn modelId="{68C32DBF-B0E9-48AB-9617-9779D2F17F7F}" type="presOf" srcId="{1693BC70-C511-4D30-8E61-8301373B2A15}" destId="{8D8932C4-7CEC-445A-9D8A-B8E69F927F40}" srcOrd="0" destOrd="0" presId="urn:microsoft.com/office/officeart/2008/layout/PictureGrid"/>
    <dgm:cxn modelId="{D25BC357-7F16-4C0B-A912-48086E58D2F5}" srcId="{FBDD040B-B631-4E26-9777-C9AB6525C62D}" destId="{1693BC70-C511-4D30-8E61-8301373B2A15}" srcOrd="0" destOrd="0" parTransId="{7F7E1DCF-24F9-4335-9F59-44061145CC42}" sibTransId="{D90B3EEB-F4E7-41F6-B727-149C31F2648C}"/>
    <dgm:cxn modelId="{E846BBA3-5C28-49A8-A3BD-633FB55F4188}" srcId="{FBDD040B-B631-4E26-9777-C9AB6525C62D}" destId="{D8EFA8E2-4C26-422F-8E07-41FBBC5B1DBA}" srcOrd="1" destOrd="0" parTransId="{A6A37DC2-283D-4C8C-8082-18E7BB4A7AA4}" sibTransId="{9A7014E1-E83E-4DF8-BD29-E55CB8921DFA}"/>
    <dgm:cxn modelId="{D09502B8-57BA-4896-BF71-BA61ED6A02C3}" type="presOf" srcId="{FBDD040B-B631-4E26-9777-C9AB6525C62D}" destId="{5D7E9477-8E2A-44D5-B98E-6416687411B7}" srcOrd="0" destOrd="0" presId="urn:microsoft.com/office/officeart/2008/layout/PictureGrid"/>
    <dgm:cxn modelId="{DD15BED8-38AB-47CC-BF5C-0931840339DF}" type="presParOf" srcId="{5D7E9477-8E2A-44D5-B98E-6416687411B7}" destId="{0EB980E4-2728-4801-914F-B8C9AB95270C}" srcOrd="0" destOrd="0" presId="urn:microsoft.com/office/officeart/2008/layout/PictureGrid"/>
    <dgm:cxn modelId="{DA05B65D-5EE4-4054-BF21-5F39BB9C7920}" type="presParOf" srcId="{0EB980E4-2728-4801-914F-B8C9AB95270C}" destId="{8D8932C4-7CEC-445A-9D8A-B8E69F927F40}" srcOrd="0" destOrd="0" presId="urn:microsoft.com/office/officeart/2008/layout/PictureGrid"/>
    <dgm:cxn modelId="{ADE96E7F-19DC-43F6-B166-31BAB08F406D}" type="presParOf" srcId="{0EB980E4-2728-4801-914F-B8C9AB95270C}" destId="{DE25A053-E13D-424A-87D8-E25C14868B63}" srcOrd="1" destOrd="0" presId="urn:microsoft.com/office/officeart/2008/layout/PictureGrid"/>
    <dgm:cxn modelId="{578BF0EF-4E99-4585-8B51-845BAF0A9E7A}" type="presParOf" srcId="{5D7E9477-8E2A-44D5-B98E-6416687411B7}" destId="{A949075F-3559-41DD-8193-82672F80CBA4}" srcOrd="1" destOrd="0" presId="urn:microsoft.com/office/officeart/2008/layout/PictureGrid"/>
    <dgm:cxn modelId="{278845B4-DD21-41EF-AF11-730DB42BCBA1}" type="presParOf" srcId="{5D7E9477-8E2A-44D5-B98E-6416687411B7}" destId="{0B0655CF-06CB-4D6C-8311-21C0990FB85F}" srcOrd="2" destOrd="0" presId="urn:microsoft.com/office/officeart/2008/layout/PictureGrid"/>
    <dgm:cxn modelId="{D6C7F605-5D86-4432-ADAE-BB48DC82DA57}" type="presParOf" srcId="{0B0655CF-06CB-4D6C-8311-21C0990FB85F}" destId="{7F10B6C1-24F0-442D-AC44-293405DCC541}" srcOrd="0" destOrd="0" presId="urn:microsoft.com/office/officeart/2008/layout/PictureGrid"/>
    <dgm:cxn modelId="{35F63C7F-ADAE-4C7C-9204-44480070636B}" type="presParOf" srcId="{0B0655CF-06CB-4D6C-8311-21C0990FB85F}" destId="{5066B775-9483-4BB4-AD93-84B0BA690287}"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C86B10-83B4-4928-8F21-66DDA2EC6DDA}" type="doc">
      <dgm:prSet loTypeId="urn:microsoft.com/office/officeart/2005/8/layout/process1" loCatId="process" qsTypeId="urn:microsoft.com/office/officeart/2005/8/quickstyle/simple1" qsCatId="simple" csTypeId="urn:microsoft.com/office/officeart/2005/8/colors/accent1_2" csCatId="accent1" phldr="1"/>
      <dgm:spPr/>
    </dgm:pt>
    <dgm:pt modelId="{2DFB51C3-D541-47D6-AFFC-380E60E53C2B}">
      <dgm:prSet phldrT="[Text]"/>
      <dgm:spPr>
        <a:blipFill rotWithShape="0">
          <a:blip xmlns:r="http://schemas.openxmlformats.org/officeDocument/2006/relationships" r:embed="rId1"/>
          <a:stretch>
            <a:fillRect/>
          </a:stretch>
        </a:blipFill>
      </dgm:spPr>
      <dgm:t>
        <a:bodyPr/>
        <a:lstStyle/>
        <a:p>
          <a:r>
            <a:rPr lang="en-US" dirty="0"/>
            <a:t> </a:t>
          </a:r>
        </a:p>
      </dgm:t>
      <dgm:extLst>
        <a:ext uri="{E40237B7-FDA0-4F09-8148-C483321AD2D9}">
          <dgm14:cNvPr xmlns:dgm14="http://schemas.microsoft.com/office/drawing/2010/diagram" id="0" name="" descr="first page of built in tutorial example" title="Built in tutorial screen one"/>
        </a:ext>
      </dgm:extLst>
    </dgm:pt>
    <dgm:pt modelId="{584410C9-06A4-4F7A-B606-8859F1477CB3}" type="parTrans" cxnId="{B1EBBC80-9778-4C54-9E92-7D7800CD2C5A}">
      <dgm:prSet/>
      <dgm:spPr/>
      <dgm:t>
        <a:bodyPr/>
        <a:lstStyle/>
        <a:p>
          <a:endParaRPr lang="en-US"/>
        </a:p>
      </dgm:t>
    </dgm:pt>
    <dgm:pt modelId="{9E8EB338-5451-4A35-A982-5FD6BFFF9409}" type="sibTrans" cxnId="{B1EBBC80-9778-4C54-9E92-7D7800CD2C5A}">
      <dgm:prSet/>
      <dgm:spPr/>
      <dgm:t>
        <a:bodyPr/>
        <a:lstStyle/>
        <a:p>
          <a:endParaRPr lang="en-US"/>
        </a:p>
      </dgm:t>
      <dgm:extLst/>
    </dgm:pt>
    <dgm:pt modelId="{411C1A67-C41E-42BE-B4E9-0D86FD0F8D66}">
      <dgm:prSet phldrT="[Text]"/>
      <dgm:spPr>
        <a:blipFill rotWithShape="0">
          <a:blip xmlns:r="http://schemas.openxmlformats.org/officeDocument/2006/relationships" r:embed="rId2"/>
          <a:stretch>
            <a:fillRect/>
          </a:stretch>
        </a:blipFill>
        <a:ln>
          <a:solidFill>
            <a:schemeClr val="tx1"/>
          </a:solidFill>
        </a:ln>
      </dgm:spPr>
      <dgm:t>
        <a:bodyPr/>
        <a:lstStyle/>
        <a:p>
          <a:r>
            <a:rPr lang="en-US" dirty="0"/>
            <a:t> </a:t>
          </a:r>
        </a:p>
      </dgm:t>
      <dgm:extLst>
        <a:ext uri="{E40237B7-FDA0-4F09-8148-C483321AD2D9}">
          <dgm14:cNvPr xmlns:dgm14="http://schemas.microsoft.com/office/drawing/2010/diagram" id="0" name="" descr="second page of built in tutorial example" title="Built in tutorial screen two"/>
        </a:ext>
      </dgm:extLst>
    </dgm:pt>
    <dgm:pt modelId="{D1CEA897-C668-4261-B6B4-2E17974EDDDC}" type="parTrans" cxnId="{85DA95C6-9618-4229-9934-A8D4A41A080A}">
      <dgm:prSet/>
      <dgm:spPr/>
      <dgm:t>
        <a:bodyPr/>
        <a:lstStyle/>
        <a:p>
          <a:endParaRPr lang="en-US"/>
        </a:p>
      </dgm:t>
    </dgm:pt>
    <dgm:pt modelId="{FAEF24D2-6495-4CB4-9191-1870B511CAB3}" type="sibTrans" cxnId="{85DA95C6-9618-4229-9934-A8D4A41A080A}">
      <dgm:prSet/>
      <dgm:spPr/>
      <dgm:t>
        <a:bodyPr/>
        <a:lstStyle/>
        <a:p>
          <a:endParaRPr lang="en-US"/>
        </a:p>
      </dgm:t>
      <dgm:extLst/>
    </dgm:pt>
    <dgm:pt modelId="{E6C855E8-E6B4-4B38-81DC-B83C7C42A727}">
      <dgm:prSet phldrT="[Text]"/>
      <dgm:spPr>
        <a:blipFill rotWithShape="0">
          <a:blip xmlns:r="http://schemas.openxmlformats.org/officeDocument/2006/relationships" r:embed="rId3"/>
          <a:stretch>
            <a:fillRect/>
          </a:stretch>
        </a:blipFill>
      </dgm:spPr>
      <dgm:t>
        <a:bodyPr/>
        <a:lstStyle/>
        <a:p>
          <a:r>
            <a:rPr lang="en-US" dirty="0"/>
            <a:t> </a:t>
          </a:r>
        </a:p>
      </dgm:t>
      <dgm:extLst>
        <a:ext uri="{E40237B7-FDA0-4F09-8148-C483321AD2D9}">
          <dgm14:cNvPr xmlns:dgm14="http://schemas.microsoft.com/office/drawing/2010/diagram" id="0" name="" descr="third page of built in tutorial example" title="Built in tutorial screen three"/>
        </a:ext>
      </dgm:extLst>
    </dgm:pt>
    <dgm:pt modelId="{B9E8AFC7-A52F-4270-AE58-C8D359E749A2}" type="parTrans" cxnId="{4C9B586D-C0C7-4CB1-AF08-75940091557D}">
      <dgm:prSet/>
      <dgm:spPr/>
      <dgm:t>
        <a:bodyPr/>
        <a:lstStyle/>
        <a:p>
          <a:endParaRPr lang="en-US"/>
        </a:p>
      </dgm:t>
    </dgm:pt>
    <dgm:pt modelId="{BDE7D1B1-C6B2-46A2-86A7-5B70429DFC1B}" type="sibTrans" cxnId="{4C9B586D-C0C7-4CB1-AF08-75940091557D}">
      <dgm:prSet/>
      <dgm:spPr/>
      <dgm:t>
        <a:bodyPr/>
        <a:lstStyle/>
        <a:p>
          <a:endParaRPr lang="en-US"/>
        </a:p>
      </dgm:t>
    </dgm:pt>
    <dgm:pt modelId="{C03B3D79-7CFE-4575-872D-4237FD3EA5A5}">
      <dgm:prSet phldrT="[Text]"/>
      <dgm:spPr>
        <a:blipFill rotWithShape="0">
          <a:blip xmlns:r="http://schemas.openxmlformats.org/officeDocument/2006/relationships" r:embed="rId4"/>
          <a:stretch>
            <a:fillRect/>
          </a:stretch>
        </a:blipFill>
      </dgm:spPr>
      <dgm:t>
        <a:bodyPr/>
        <a:lstStyle/>
        <a:p>
          <a:endParaRPr lang="en-US" dirty="0"/>
        </a:p>
      </dgm:t>
      <dgm:extLst>
        <a:ext uri="{E40237B7-FDA0-4F09-8148-C483321AD2D9}">
          <dgm14:cNvPr xmlns:dgm14="http://schemas.microsoft.com/office/drawing/2010/diagram" id="0" name="" descr="screen capture of the session menu highlighting the built in tutorial feature" title="Built in tutorial sesison menu image"/>
        </a:ext>
      </dgm:extLst>
    </dgm:pt>
    <dgm:pt modelId="{4A3A158F-A9D9-43A7-9B01-48EB93DA5C85}" type="parTrans" cxnId="{D91F5F05-1B8C-4CF5-BB9F-29695A3F97B0}">
      <dgm:prSet/>
      <dgm:spPr/>
      <dgm:t>
        <a:bodyPr/>
        <a:lstStyle/>
        <a:p>
          <a:endParaRPr lang="en-US"/>
        </a:p>
      </dgm:t>
    </dgm:pt>
    <dgm:pt modelId="{930F1233-AB36-4DEA-BFA8-5513035E44F6}" type="sibTrans" cxnId="{D91F5F05-1B8C-4CF5-BB9F-29695A3F97B0}">
      <dgm:prSet/>
      <dgm:spPr/>
      <dgm:t>
        <a:bodyPr/>
        <a:lstStyle/>
        <a:p>
          <a:endParaRPr lang="en-US"/>
        </a:p>
      </dgm:t>
      <dgm:extLst/>
    </dgm:pt>
    <dgm:pt modelId="{D2F1FF30-A2EA-471A-8929-B516237D47C3}" type="pres">
      <dgm:prSet presAssocID="{A9C86B10-83B4-4928-8F21-66DDA2EC6DDA}" presName="Name0" presStyleCnt="0">
        <dgm:presLayoutVars>
          <dgm:dir/>
          <dgm:resizeHandles val="exact"/>
        </dgm:presLayoutVars>
      </dgm:prSet>
      <dgm:spPr/>
    </dgm:pt>
    <dgm:pt modelId="{27C43BAA-12FE-4ACC-9FEA-4D9EB3034D47}" type="pres">
      <dgm:prSet presAssocID="{C03B3D79-7CFE-4575-872D-4237FD3EA5A5}" presName="node" presStyleLbl="node1" presStyleIdx="0" presStyleCnt="4" custScaleY="352728">
        <dgm:presLayoutVars>
          <dgm:bulletEnabled val="1"/>
        </dgm:presLayoutVars>
      </dgm:prSet>
      <dgm:spPr>
        <a:prstGeom prst="rect">
          <a:avLst/>
        </a:prstGeom>
      </dgm:spPr>
      <dgm:t>
        <a:bodyPr/>
        <a:lstStyle/>
        <a:p>
          <a:endParaRPr lang="en-US"/>
        </a:p>
      </dgm:t>
    </dgm:pt>
    <dgm:pt modelId="{E8DD0E27-CF9F-4952-A7D4-8AE69B87DEF8}" type="pres">
      <dgm:prSet presAssocID="{930F1233-AB36-4DEA-BFA8-5513035E44F6}" presName="sibTrans" presStyleLbl="sibTrans2D1" presStyleIdx="0" presStyleCnt="3"/>
      <dgm:spPr/>
      <dgm:t>
        <a:bodyPr/>
        <a:lstStyle/>
        <a:p>
          <a:endParaRPr lang="en-US"/>
        </a:p>
      </dgm:t>
    </dgm:pt>
    <dgm:pt modelId="{22B20D40-BCC5-493D-8B7D-0D5014DED7BA}" type="pres">
      <dgm:prSet presAssocID="{930F1233-AB36-4DEA-BFA8-5513035E44F6}" presName="connectorText" presStyleLbl="sibTrans2D1" presStyleIdx="0" presStyleCnt="3"/>
      <dgm:spPr/>
      <dgm:t>
        <a:bodyPr/>
        <a:lstStyle/>
        <a:p>
          <a:endParaRPr lang="en-US"/>
        </a:p>
      </dgm:t>
    </dgm:pt>
    <dgm:pt modelId="{66E821CA-EEC4-4B06-8002-7073F6408DCB}" type="pres">
      <dgm:prSet presAssocID="{2DFB51C3-D541-47D6-AFFC-380E60E53C2B}" presName="node" presStyleLbl="node1" presStyleIdx="1" presStyleCnt="4" custScaleY="348373">
        <dgm:presLayoutVars>
          <dgm:bulletEnabled val="1"/>
        </dgm:presLayoutVars>
      </dgm:prSet>
      <dgm:spPr>
        <a:prstGeom prst="rect">
          <a:avLst/>
        </a:prstGeom>
      </dgm:spPr>
      <dgm:t>
        <a:bodyPr/>
        <a:lstStyle/>
        <a:p>
          <a:endParaRPr lang="en-US"/>
        </a:p>
      </dgm:t>
    </dgm:pt>
    <dgm:pt modelId="{E82607B0-A81C-4655-A1CC-721FE9127D37}" type="pres">
      <dgm:prSet presAssocID="{9E8EB338-5451-4A35-A982-5FD6BFFF9409}" presName="sibTrans" presStyleLbl="sibTrans2D1" presStyleIdx="1" presStyleCnt="3"/>
      <dgm:spPr/>
      <dgm:t>
        <a:bodyPr/>
        <a:lstStyle/>
        <a:p>
          <a:endParaRPr lang="en-US"/>
        </a:p>
      </dgm:t>
    </dgm:pt>
    <dgm:pt modelId="{A9E14639-3768-491A-BE9F-0D1FB5D37B64}" type="pres">
      <dgm:prSet presAssocID="{9E8EB338-5451-4A35-A982-5FD6BFFF9409}" presName="connectorText" presStyleLbl="sibTrans2D1" presStyleIdx="1" presStyleCnt="3"/>
      <dgm:spPr/>
      <dgm:t>
        <a:bodyPr/>
        <a:lstStyle/>
        <a:p>
          <a:endParaRPr lang="en-US"/>
        </a:p>
      </dgm:t>
    </dgm:pt>
    <dgm:pt modelId="{E13A577F-F6D7-4B91-B456-E2C6FCF1C293}" type="pres">
      <dgm:prSet presAssocID="{411C1A67-C41E-42BE-B4E9-0D86FD0F8D66}" presName="node" presStyleLbl="node1" presStyleIdx="2" presStyleCnt="4" custScaleY="348373">
        <dgm:presLayoutVars>
          <dgm:bulletEnabled val="1"/>
        </dgm:presLayoutVars>
      </dgm:prSet>
      <dgm:spPr>
        <a:prstGeom prst="rect">
          <a:avLst/>
        </a:prstGeom>
      </dgm:spPr>
      <dgm:t>
        <a:bodyPr/>
        <a:lstStyle/>
        <a:p>
          <a:endParaRPr lang="en-US"/>
        </a:p>
      </dgm:t>
    </dgm:pt>
    <dgm:pt modelId="{A177D6B4-B05B-40C5-A46F-C0688BB6ED12}" type="pres">
      <dgm:prSet presAssocID="{FAEF24D2-6495-4CB4-9191-1870B511CAB3}" presName="sibTrans" presStyleLbl="sibTrans2D1" presStyleIdx="2" presStyleCnt="3"/>
      <dgm:spPr/>
      <dgm:t>
        <a:bodyPr/>
        <a:lstStyle/>
        <a:p>
          <a:endParaRPr lang="en-US"/>
        </a:p>
      </dgm:t>
    </dgm:pt>
    <dgm:pt modelId="{1A01112E-55F5-4921-BE1C-D7FE04044EF3}" type="pres">
      <dgm:prSet presAssocID="{FAEF24D2-6495-4CB4-9191-1870B511CAB3}" presName="connectorText" presStyleLbl="sibTrans2D1" presStyleIdx="2" presStyleCnt="3"/>
      <dgm:spPr/>
      <dgm:t>
        <a:bodyPr/>
        <a:lstStyle/>
        <a:p>
          <a:endParaRPr lang="en-US"/>
        </a:p>
      </dgm:t>
    </dgm:pt>
    <dgm:pt modelId="{A1AF8F3B-6E31-4935-BFA5-C4C9AA5D9DEB}" type="pres">
      <dgm:prSet presAssocID="{E6C855E8-E6B4-4B38-81DC-B83C7C42A727}" presName="node" presStyleLbl="node1" presStyleIdx="3" presStyleCnt="4" custScaleY="203654">
        <dgm:presLayoutVars>
          <dgm:bulletEnabled val="1"/>
        </dgm:presLayoutVars>
      </dgm:prSet>
      <dgm:spPr>
        <a:prstGeom prst="rect">
          <a:avLst/>
        </a:prstGeom>
      </dgm:spPr>
      <dgm:t>
        <a:bodyPr/>
        <a:lstStyle/>
        <a:p>
          <a:endParaRPr lang="en-US"/>
        </a:p>
      </dgm:t>
    </dgm:pt>
  </dgm:ptLst>
  <dgm:cxnLst>
    <dgm:cxn modelId="{215C9E54-6ABB-4B84-BC0F-37A216C0DB68}" type="presOf" srcId="{9E8EB338-5451-4A35-A982-5FD6BFFF9409}" destId="{A9E14639-3768-491A-BE9F-0D1FB5D37B64}" srcOrd="1" destOrd="0" presId="urn:microsoft.com/office/officeart/2005/8/layout/process1"/>
    <dgm:cxn modelId="{F56B0D8D-DF63-4992-9A33-B5B7450FAAC7}" type="presOf" srcId="{A9C86B10-83B4-4928-8F21-66DDA2EC6DDA}" destId="{D2F1FF30-A2EA-471A-8929-B516237D47C3}" srcOrd="0" destOrd="0" presId="urn:microsoft.com/office/officeart/2005/8/layout/process1"/>
    <dgm:cxn modelId="{DB4975EC-BE38-41D9-AE36-F79C2C693FE9}" type="presOf" srcId="{FAEF24D2-6495-4CB4-9191-1870B511CAB3}" destId="{1A01112E-55F5-4921-BE1C-D7FE04044EF3}" srcOrd="1" destOrd="0" presId="urn:microsoft.com/office/officeart/2005/8/layout/process1"/>
    <dgm:cxn modelId="{B1EBBC80-9778-4C54-9E92-7D7800CD2C5A}" srcId="{A9C86B10-83B4-4928-8F21-66DDA2EC6DDA}" destId="{2DFB51C3-D541-47D6-AFFC-380E60E53C2B}" srcOrd="1" destOrd="0" parTransId="{584410C9-06A4-4F7A-B606-8859F1477CB3}" sibTransId="{9E8EB338-5451-4A35-A982-5FD6BFFF9409}"/>
    <dgm:cxn modelId="{D91F5F05-1B8C-4CF5-BB9F-29695A3F97B0}" srcId="{A9C86B10-83B4-4928-8F21-66DDA2EC6DDA}" destId="{C03B3D79-7CFE-4575-872D-4237FD3EA5A5}" srcOrd="0" destOrd="0" parTransId="{4A3A158F-A9D9-43A7-9B01-48EB93DA5C85}" sibTransId="{930F1233-AB36-4DEA-BFA8-5513035E44F6}"/>
    <dgm:cxn modelId="{85DA95C6-9618-4229-9934-A8D4A41A080A}" srcId="{A9C86B10-83B4-4928-8F21-66DDA2EC6DDA}" destId="{411C1A67-C41E-42BE-B4E9-0D86FD0F8D66}" srcOrd="2" destOrd="0" parTransId="{D1CEA897-C668-4261-B6B4-2E17974EDDDC}" sibTransId="{FAEF24D2-6495-4CB4-9191-1870B511CAB3}"/>
    <dgm:cxn modelId="{B587441B-A72F-4FFD-BD2B-C07655365012}" type="presOf" srcId="{9E8EB338-5451-4A35-A982-5FD6BFFF9409}" destId="{E82607B0-A81C-4655-A1CC-721FE9127D37}" srcOrd="0" destOrd="0" presId="urn:microsoft.com/office/officeart/2005/8/layout/process1"/>
    <dgm:cxn modelId="{7FAF218B-E7BF-49C1-8FA2-A6E3C712D723}" type="presOf" srcId="{FAEF24D2-6495-4CB4-9191-1870B511CAB3}" destId="{A177D6B4-B05B-40C5-A46F-C0688BB6ED12}" srcOrd="0" destOrd="0" presId="urn:microsoft.com/office/officeart/2005/8/layout/process1"/>
    <dgm:cxn modelId="{06DA3E11-CA9B-455F-978D-0EC4AE915060}" type="presOf" srcId="{930F1233-AB36-4DEA-BFA8-5513035E44F6}" destId="{E8DD0E27-CF9F-4952-A7D4-8AE69B87DEF8}" srcOrd="0" destOrd="0" presId="urn:microsoft.com/office/officeart/2005/8/layout/process1"/>
    <dgm:cxn modelId="{4C9B586D-C0C7-4CB1-AF08-75940091557D}" srcId="{A9C86B10-83B4-4928-8F21-66DDA2EC6DDA}" destId="{E6C855E8-E6B4-4B38-81DC-B83C7C42A727}" srcOrd="3" destOrd="0" parTransId="{B9E8AFC7-A52F-4270-AE58-C8D359E749A2}" sibTransId="{BDE7D1B1-C6B2-46A2-86A7-5B70429DFC1B}"/>
    <dgm:cxn modelId="{3299E79E-5AF1-40D4-A6B7-9BAE741E8060}" type="presOf" srcId="{411C1A67-C41E-42BE-B4E9-0D86FD0F8D66}" destId="{E13A577F-F6D7-4B91-B456-E2C6FCF1C293}" srcOrd="0" destOrd="0" presId="urn:microsoft.com/office/officeart/2005/8/layout/process1"/>
    <dgm:cxn modelId="{E9072188-146A-4752-8BE6-4955F39E3937}" type="presOf" srcId="{2DFB51C3-D541-47D6-AFFC-380E60E53C2B}" destId="{66E821CA-EEC4-4B06-8002-7073F6408DCB}" srcOrd="0" destOrd="0" presId="urn:microsoft.com/office/officeart/2005/8/layout/process1"/>
    <dgm:cxn modelId="{5B29621B-8CE0-46F5-91BB-A45F126E48A4}" type="presOf" srcId="{930F1233-AB36-4DEA-BFA8-5513035E44F6}" destId="{22B20D40-BCC5-493D-8B7D-0D5014DED7BA}" srcOrd="1" destOrd="0" presId="urn:microsoft.com/office/officeart/2005/8/layout/process1"/>
    <dgm:cxn modelId="{97E17599-A2C8-4A7D-82B5-420BB18E619B}" type="presOf" srcId="{C03B3D79-7CFE-4575-872D-4237FD3EA5A5}" destId="{27C43BAA-12FE-4ACC-9FEA-4D9EB3034D47}" srcOrd="0" destOrd="0" presId="urn:microsoft.com/office/officeart/2005/8/layout/process1"/>
    <dgm:cxn modelId="{2078218E-37D8-4D75-85D3-11FC8B734EAB}" type="presOf" srcId="{E6C855E8-E6B4-4B38-81DC-B83C7C42A727}" destId="{A1AF8F3B-6E31-4935-BFA5-C4C9AA5D9DEB}" srcOrd="0" destOrd="0" presId="urn:microsoft.com/office/officeart/2005/8/layout/process1"/>
    <dgm:cxn modelId="{27A983CB-742E-4439-B490-66C67B7959A1}" type="presParOf" srcId="{D2F1FF30-A2EA-471A-8929-B516237D47C3}" destId="{27C43BAA-12FE-4ACC-9FEA-4D9EB3034D47}" srcOrd="0" destOrd="0" presId="urn:microsoft.com/office/officeart/2005/8/layout/process1"/>
    <dgm:cxn modelId="{4E171C96-9773-4128-958E-C8CB233DA78B}" type="presParOf" srcId="{D2F1FF30-A2EA-471A-8929-B516237D47C3}" destId="{E8DD0E27-CF9F-4952-A7D4-8AE69B87DEF8}" srcOrd="1" destOrd="0" presId="urn:microsoft.com/office/officeart/2005/8/layout/process1"/>
    <dgm:cxn modelId="{7A556FA7-4F3C-4D98-8B42-26694D0AB426}" type="presParOf" srcId="{E8DD0E27-CF9F-4952-A7D4-8AE69B87DEF8}" destId="{22B20D40-BCC5-493D-8B7D-0D5014DED7BA}" srcOrd="0" destOrd="0" presId="urn:microsoft.com/office/officeart/2005/8/layout/process1"/>
    <dgm:cxn modelId="{4CFCABEA-1748-4183-846C-3A2914F73031}" type="presParOf" srcId="{D2F1FF30-A2EA-471A-8929-B516237D47C3}" destId="{66E821CA-EEC4-4B06-8002-7073F6408DCB}" srcOrd="2" destOrd="0" presId="urn:microsoft.com/office/officeart/2005/8/layout/process1"/>
    <dgm:cxn modelId="{DE4EFF0B-238D-4525-9C8A-836654412102}" type="presParOf" srcId="{D2F1FF30-A2EA-471A-8929-B516237D47C3}" destId="{E82607B0-A81C-4655-A1CC-721FE9127D37}" srcOrd="3" destOrd="0" presId="urn:microsoft.com/office/officeart/2005/8/layout/process1"/>
    <dgm:cxn modelId="{6ADDED27-C4DB-4222-AE33-1F3D9E2CEDE7}" type="presParOf" srcId="{E82607B0-A81C-4655-A1CC-721FE9127D37}" destId="{A9E14639-3768-491A-BE9F-0D1FB5D37B64}" srcOrd="0" destOrd="0" presId="urn:microsoft.com/office/officeart/2005/8/layout/process1"/>
    <dgm:cxn modelId="{742BDECB-8834-4C49-A8AA-3E41529D4168}" type="presParOf" srcId="{D2F1FF30-A2EA-471A-8929-B516237D47C3}" destId="{E13A577F-F6D7-4B91-B456-E2C6FCF1C293}" srcOrd="4" destOrd="0" presId="urn:microsoft.com/office/officeart/2005/8/layout/process1"/>
    <dgm:cxn modelId="{A57873C5-3F2E-4516-ACAA-C11FB3F34740}" type="presParOf" srcId="{D2F1FF30-A2EA-471A-8929-B516237D47C3}" destId="{A177D6B4-B05B-40C5-A46F-C0688BB6ED12}" srcOrd="5" destOrd="0" presId="urn:microsoft.com/office/officeart/2005/8/layout/process1"/>
    <dgm:cxn modelId="{3A49123B-4AD6-4275-A4F3-BB14829554F1}" type="presParOf" srcId="{A177D6B4-B05B-40C5-A46F-C0688BB6ED12}" destId="{1A01112E-55F5-4921-BE1C-D7FE04044EF3}" srcOrd="0" destOrd="0" presId="urn:microsoft.com/office/officeart/2005/8/layout/process1"/>
    <dgm:cxn modelId="{E7877C3A-3FDB-41E5-A293-FEB8FDF17804}" type="presParOf" srcId="{D2F1FF30-A2EA-471A-8929-B516237D47C3}" destId="{A1AF8F3B-6E31-4935-BFA5-C4C9AA5D9DE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35E4CF-A986-43B1-9312-02B23B7DED66}"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F666D5EB-6124-4258-98B3-0543737C3B51}">
      <dgm:prSet phldrT="[Text]"/>
      <dgm:spPr/>
      <dgm:t>
        <a:bodyPr/>
        <a:lstStyle/>
        <a:p>
          <a:r>
            <a:rPr lang="en-US" dirty="0"/>
            <a:t>Update Profile</a:t>
          </a:r>
        </a:p>
      </dgm:t>
    </dgm:pt>
    <dgm:pt modelId="{8C28A8FF-D944-443E-A3A6-CAB958A79AB2}" type="parTrans" cxnId="{C0AD0BCB-3F2C-4689-974C-6B4C8D2C0E4C}">
      <dgm:prSet/>
      <dgm:spPr/>
      <dgm:t>
        <a:bodyPr/>
        <a:lstStyle/>
        <a:p>
          <a:endParaRPr lang="en-US"/>
        </a:p>
      </dgm:t>
    </dgm:pt>
    <dgm:pt modelId="{362E0C6B-78AC-4045-B102-E873969B14FA}" type="sibTrans" cxnId="{C0AD0BCB-3F2C-4689-974C-6B4C8D2C0E4C}">
      <dgm:prSet/>
      <dgm:spPr/>
      <dgm:t>
        <a:bodyPr/>
        <a:lstStyle/>
        <a:p>
          <a:endParaRPr lang="en-US"/>
        </a:p>
      </dgm:t>
    </dgm:pt>
    <dgm:pt modelId="{19E75575-EBF3-4D03-BC7D-8629BCDABC40}">
      <dgm:prSet phldrT="[Text]"/>
      <dgm:spPr/>
      <dgm:t>
        <a:bodyPr/>
        <a:lstStyle/>
        <a:p>
          <a:r>
            <a:rPr lang="en-US" dirty="0"/>
            <a:t>Upload Profile Pic</a:t>
          </a:r>
        </a:p>
      </dgm:t>
    </dgm:pt>
    <dgm:pt modelId="{60F7B8F7-B4B9-4E9E-B744-72208E1F7ECF}" type="parTrans" cxnId="{92833CAE-FAC0-4761-983F-DD0C8F6F0D65}">
      <dgm:prSet/>
      <dgm:spPr/>
      <dgm:t>
        <a:bodyPr/>
        <a:lstStyle/>
        <a:p>
          <a:endParaRPr lang="en-US"/>
        </a:p>
      </dgm:t>
    </dgm:pt>
    <dgm:pt modelId="{B613607E-F436-4C60-87B1-27A101A96816}" type="sibTrans" cxnId="{92833CAE-FAC0-4761-983F-DD0C8F6F0D65}">
      <dgm:prSet/>
      <dgm:spPr/>
      <dgm:t>
        <a:bodyPr/>
        <a:lstStyle/>
        <a:p>
          <a:endParaRPr lang="en-US"/>
        </a:p>
      </dgm:t>
    </dgm:pt>
    <dgm:pt modelId="{141032D6-87E1-4FC4-A110-5B196A2E7589}">
      <dgm:prSet phldrT="[Text]"/>
      <dgm:spPr/>
      <dgm:t>
        <a:bodyPr/>
        <a:lstStyle/>
        <a:p>
          <a:r>
            <a:rPr lang="en-US" dirty="0"/>
            <a:t>Crop and Save</a:t>
          </a:r>
        </a:p>
      </dgm:t>
    </dgm:pt>
    <dgm:pt modelId="{9066EF3D-63FE-450E-932B-86E0B4719703}" type="parTrans" cxnId="{2A75C44E-486D-49F4-9529-8B10D79BA02E}">
      <dgm:prSet/>
      <dgm:spPr/>
      <dgm:t>
        <a:bodyPr/>
        <a:lstStyle/>
        <a:p>
          <a:endParaRPr lang="en-US"/>
        </a:p>
      </dgm:t>
    </dgm:pt>
    <dgm:pt modelId="{0F50811A-CCE8-421B-9056-19A2A3EB3EE4}" type="sibTrans" cxnId="{2A75C44E-486D-49F4-9529-8B10D79BA02E}">
      <dgm:prSet/>
      <dgm:spPr/>
      <dgm:t>
        <a:bodyPr/>
        <a:lstStyle/>
        <a:p>
          <a:endParaRPr lang="en-US"/>
        </a:p>
      </dgm:t>
    </dgm:pt>
    <dgm:pt modelId="{0338458D-843A-4B68-B93A-3218ACFBA3DF}" type="pres">
      <dgm:prSet presAssocID="{4E35E4CF-A986-43B1-9312-02B23B7DED66}" presName="Name0" presStyleCnt="0">
        <dgm:presLayoutVars>
          <dgm:chMax/>
          <dgm:chPref/>
          <dgm:dir/>
        </dgm:presLayoutVars>
      </dgm:prSet>
      <dgm:spPr/>
    </dgm:pt>
    <dgm:pt modelId="{4D12FC97-D312-45B4-B511-6C9AB7255B30}" type="pres">
      <dgm:prSet presAssocID="{F666D5EB-6124-4258-98B3-0543737C3B51}" presName="composite" presStyleCnt="0">
        <dgm:presLayoutVars>
          <dgm:chMax val="1"/>
          <dgm:chPref val="1"/>
        </dgm:presLayoutVars>
      </dgm:prSet>
      <dgm:spPr/>
    </dgm:pt>
    <dgm:pt modelId="{3FBF88E4-F09F-42D8-8C5B-A1CB333B7FDE}" type="pres">
      <dgm:prSet presAssocID="{F666D5EB-6124-4258-98B3-0543737C3B51}" presName="Accent" presStyleLbl="trAlignAcc1" presStyleIdx="0" presStyleCnt="3">
        <dgm:presLayoutVars>
          <dgm:chMax val="0"/>
          <dgm:chPref val="0"/>
        </dgm:presLayoutVars>
      </dgm:prSet>
      <dgm:spPr/>
      <dgm:extLst/>
    </dgm:pt>
    <dgm:pt modelId="{51FD171C-E96D-4003-85DE-0811149C22FA}" type="pres">
      <dgm:prSet presAssocID="{F666D5EB-6124-4258-98B3-0543737C3B51}" presName="Image" presStyleLbl="alignImgPlace1" presStyleIdx="0" presStyleCnt="3" custScaleY="55315">
        <dgm:presLayoutVars>
          <dgm:chMax val="0"/>
          <dgm:chPref val="0"/>
        </dgm:presLayoutVars>
      </dgm:prSet>
      <dgm:spPr>
        <a:blipFill dpi="0" rotWithShape="1">
          <a:blip xmlns:r="http://schemas.openxmlformats.org/officeDocument/2006/relationships" r:embed="rId1"/>
          <a:srcRect/>
          <a:stretch>
            <a:fillRect l="-4000" r="-14000"/>
          </a:stretch>
        </a:blipFill>
        <a:ln w="12700"/>
      </dgm:spPr>
      <dgm:extLst>
        <a:ext uri="{E40237B7-FDA0-4F09-8148-C483321AD2D9}">
          <dgm14:cNvPr xmlns:dgm14="http://schemas.microsoft.com/office/drawing/2010/diagram" id="0" name="" descr="step one of uploading a profile picture" title="Update Profile Picture"/>
        </a:ext>
      </dgm:extLst>
    </dgm:pt>
    <dgm:pt modelId="{D4F445A2-184E-49D8-87D8-120098C8647D}" type="pres">
      <dgm:prSet presAssocID="{F666D5EB-6124-4258-98B3-0543737C3B51}" presName="ChildComposite" presStyleCnt="0"/>
      <dgm:spPr/>
    </dgm:pt>
    <dgm:pt modelId="{4EF08986-3C6B-4E07-B344-8432FF241ECB}" type="pres">
      <dgm:prSet presAssocID="{F666D5EB-6124-4258-98B3-0543737C3B51}" presName="Child" presStyleLbl="node1" presStyleIdx="0" presStyleCnt="0">
        <dgm:presLayoutVars>
          <dgm:chMax val="0"/>
          <dgm:chPref val="0"/>
          <dgm:bulletEnabled val="1"/>
        </dgm:presLayoutVars>
      </dgm:prSet>
      <dgm:spPr/>
    </dgm:pt>
    <dgm:pt modelId="{0B450D50-DA00-446A-A45D-B46A4EB03904}" type="pres">
      <dgm:prSet presAssocID="{F666D5EB-6124-4258-98B3-0543737C3B51}" presName="Parent" presStyleLbl="revTx" presStyleIdx="0" presStyleCnt="3">
        <dgm:presLayoutVars>
          <dgm:chMax val="1"/>
          <dgm:chPref val="0"/>
          <dgm:bulletEnabled val="1"/>
        </dgm:presLayoutVars>
      </dgm:prSet>
      <dgm:spPr/>
      <dgm:t>
        <a:bodyPr/>
        <a:lstStyle/>
        <a:p>
          <a:endParaRPr lang="en-US"/>
        </a:p>
      </dgm:t>
    </dgm:pt>
    <dgm:pt modelId="{5E6CFEAA-7E83-46EB-B3B4-D43CE2CF4604}" type="pres">
      <dgm:prSet presAssocID="{362E0C6B-78AC-4045-B102-E873969B14FA}" presName="sibTrans" presStyleCnt="0"/>
      <dgm:spPr/>
    </dgm:pt>
    <dgm:pt modelId="{5820C4F4-1C91-4973-8730-EFAF8BF5C1D4}" type="pres">
      <dgm:prSet presAssocID="{19E75575-EBF3-4D03-BC7D-8629BCDABC40}" presName="composite" presStyleCnt="0">
        <dgm:presLayoutVars>
          <dgm:chMax val="1"/>
          <dgm:chPref val="1"/>
        </dgm:presLayoutVars>
      </dgm:prSet>
      <dgm:spPr/>
    </dgm:pt>
    <dgm:pt modelId="{B9206053-408E-4E1D-8397-BB7F5C9FAB59}" type="pres">
      <dgm:prSet presAssocID="{19E75575-EBF3-4D03-BC7D-8629BCDABC40}" presName="Accent" presStyleLbl="trAlignAcc1" presStyleIdx="1" presStyleCnt="3">
        <dgm:presLayoutVars>
          <dgm:chMax val="0"/>
          <dgm:chPref val="0"/>
        </dgm:presLayoutVars>
      </dgm:prSet>
      <dgm:spPr/>
      <dgm:extLst/>
    </dgm:pt>
    <dgm:pt modelId="{140A5B00-5ACD-47E1-85B7-12DF6E080078}" type="pres">
      <dgm:prSet presAssocID="{19E75575-EBF3-4D03-BC7D-8629BCDABC40}" presName="Image" presStyleLbl="alignImgPlace1" presStyleIdx="1" presStyleCnt="3" custScaleX="83556">
        <dgm:presLayoutVars>
          <dgm:chMax val="0"/>
          <dgm:chPref val="0"/>
        </dgm:presLayoutVars>
      </dgm:prSet>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12700"/>
      </dgm:spPr>
      <dgm:extLst>
        <a:ext uri="{E40237B7-FDA0-4F09-8148-C483321AD2D9}">
          <dgm14:cNvPr xmlns:dgm14="http://schemas.microsoft.com/office/drawing/2010/diagram" id="0" name="" descr="screen capture showing step two of uploading a profile pic" title="upload a profile pic"/>
        </a:ext>
      </dgm:extLst>
    </dgm:pt>
    <dgm:pt modelId="{EC0CBA14-94DD-40C5-BFF0-7203BDB2F99A}" type="pres">
      <dgm:prSet presAssocID="{19E75575-EBF3-4D03-BC7D-8629BCDABC40}" presName="ChildComposite" presStyleCnt="0"/>
      <dgm:spPr/>
    </dgm:pt>
    <dgm:pt modelId="{B17BB0B4-CA04-4C1F-A426-A11D8DF68B22}" type="pres">
      <dgm:prSet presAssocID="{19E75575-EBF3-4D03-BC7D-8629BCDABC40}" presName="Child" presStyleLbl="node1" presStyleIdx="0" presStyleCnt="0">
        <dgm:presLayoutVars>
          <dgm:chMax val="0"/>
          <dgm:chPref val="0"/>
          <dgm:bulletEnabled val="1"/>
        </dgm:presLayoutVars>
      </dgm:prSet>
      <dgm:spPr/>
    </dgm:pt>
    <dgm:pt modelId="{2932423E-2F9B-4D0C-AFE9-042F5C77FD8B}" type="pres">
      <dgm:prSet presAssocID="{19E75575-EBF3-4D03-BC7D-8629BCDABC40}" presName="Parent" presStyleLbl="revTx" presStyleIdx="1" presStyleCnt="3">
        <dgm:presLayoutVars>
          <dgm:chMax val="1"/>
          <dgm:chPref val="0"/>
          <dgm:bulletEnabled val="1"/>
        </dgm:presLayoutVars>
      </dgm:prSet>
      <dgm:spPr/>
      <dgm:t>
        <a:bodyPr/>
        <a:lstStyle/>
        <a:p>
          <a:endParaRPr lang="en-US"/>
        </a:p>
      </dgm:t>
    </dgm:pt>
    <dgm:pt modelId="{FF7A996E-53AB-4872-A972-AB06C15D8725}" type="pres">
      <dgm:prSet presAssocID="{B613607E-F436-4C60-87B1-27A101A96816}" presName="sibTrans" presStyleCnt="0"/>
      <dgm:spPr/>
    </dgm:pt>
    <dgm:pt modelId="{EE438AA2-0387-4182-BE17-024F167E31CB}" type="pres">
      <dgm:prSet presAssocID="{141032D6-87E1-4FC4-A110-5B196A2E7589}" presName="composite" presStyleCnt="0">
        <dgm:presLayoutVars>
          <dgm:chMax val="1"/>
          <dgm:chPref val="1"/>
        </dgm:presLayoutVars>
      </dgm:prSet>
      <dgm:spPr/>
    </dgm:pt>
    <dgm:pt modelId="{D20D4D02-81F4-4D50-A0A8-5C123EA44BDA}" type="pres">
      <dgm:prSet presAssocID="{141032D6-87E1-4FC4-A110-5B196A2E7589}" presName="Accent" presStyleLbl="trAlignAcc1" presStyleIdx="2" presStyleCnt="3">
        <dgm:presLayoutVars>
          <dgm:chMax val="0"/>
          <dgm:chPref val="0"/>
        </dgm:presLayoutVars>
      </dgm:prSet>
      <dgm:spPr/>
      <dgm:extLst/>
    </dgm:pt>
    <dgm:pt modelId="{6A825EBE-3B21-44E2-922E-A6E27196B507}" type="pres">
      <dgm:prSet presAssocID="{141032D6-87E1-4FC4-A110-5B196A2E7589}" presName="Image" presStyleLbl="alignImgPlace1" presStyleIdx="2" presStyleCnt="3">
        <dgm:presLayoutVars>
          <dgm:chMax val="0"/>
          <dgm:chPref val="0"/>
        </dgm:presLayoutVars>
      </dgm:prSet>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extLst>
        <a:ext uri="{E40237B7-FDA0-4F09-8148-C483321AD2D9}">
          <dgm14:cNvPr xmlns:dgm14="http://schemas.microsoft.com/office/drawing/2010/diagram" id="0" name="" descr="screen capture showing last step in uploading a profile picture" title="crop and save"/>
        </a:ext>
      </dgm:extLst>
    </dgm:pt>
    <dgm:pt modelId="{3641FEA4-EC5D-4469-B76F-FE1CF3B8BC72}" type="pres">
      <dgm:prSet presAssocID="{141032D6-87E1-4FC4-A110-5B196A2E7589}" presName="ChildComposite" presStyleCnt="0"/>
      <dgm:spPr/>
    </dgm:pt>
    <dgm:pt modelId="{1C5591AC-D15D-4331-B834-B19410539F4B}" type="pres">
      <dgm:prSet presAssocID="{141032D6-87E1-4FC4-A110-5B196A2E7589}" presName="Child" presStyleLbl="node1" presStyleIdx="0" presStyleCnt="0">
        <dgm:presLayoutVars>
          <dgm:chMax val="0"/>
          <dgm:chPref val="0"/>
          <dgm:bulletEnabled val="1"/>
        </dgm:presLayoutVars>
      </dgm:prSet>
      <dgm:spPr/>
    </dgm:pt>
    <dgm:pt modelId="{15EBB0E3-1810-46D2-BC24-84D8113D7B4E}" type="pres">
      <dgm:prSet presAssocID="{141032D6-87E1-4FC4-A110-5B196A2E7589}" presName="Parent" presStyleLbl="revTx" presStyleIdx="2" presStyleCnt="3">
        <dgm:presLayoutVars>
          <dgm:chMax val="1"/>
          <dgm:chPref val="0"/>
          <dgm:bulletEnabled val="1"/>
        </dgm:presLayoutVars>
      </dgm:prSet>
      <dgm:spPr/>
      <dgm:t>
        <a:bodyPr/>
        <a:lstStyle/>
        <a:p>
          <a:endParaRPr lang="en-US"/>
        </a:p>
      </dgm:t>
    </dgm:pt>
  </dgm:ptLst>
  <dgm:cxnLst>
    <dgm:cxn modelId="{00895F79-62FD-4489-9B7D-42A5AD13A3E1}" type="presOf" srcId="{141032D6-87E1-4FC4-A110-5B196A2E7589}" destId="{15EBB0E3-1810-46D2-BC24-84D8113D7B4E}" srcOrd="0" destOrd="0" presId="urn:microsoft.com/office/officeart/2008/layout/CaptionedPictures"/>
    <dgm:cxn modelId="{92833CAE-FAC0-4761-983F-DD0C8F6F0D65}" srcId="{4E35E4CF-A986-43B1-9312-02B23B7DED66}" destId="{19E75575-EBF3-4D03-BC7D-8629BCDABC40}" srcOrd="1" destOrd="0" parTransId="{60F7B8F7-B4B9-4E9E-B744-72208E1F7ECF}" sibTransId="{B613607E-F436-4C60-87B1-27A101A96816}"/>
    <dgm:cxn modelId="{C0AD0BCB-3F2C-4689-974C-6B4C8D2C0E4C}" srcId="{4E35E4CF-A986-43B1-9312-02B23B7DED66}" destId="{F666D5EB-6124-4258-98B3-0543737C3B51}" srcOrd="0" destOrd="0" parTransId="{8C28A8FF-D944-443E-A3A6-CAB958A79AB2}" sibTransId="{362E0C6B-78AC-4045-B102-E873969B14FA}"/>
    <dgm:cxn modelId="{4DB2553B-DF55-446C-AB35-69674BF0F9BD}" type="presOf" srcId="{19E75575-EBF3-4D03-BC7D-8629BCDABC40}" destId="{2932423E-2F9B-4D0C-AFE9-042F5C77FD8B}" srcOrd="0" destOrd="0" presId="urn:microsoft.com/office/officeart/2008/layout/CaptionedPictures"/>
    <dgm:cxn modelId="{2A75C44E-486D-49F4-9529-8B10D79BA02E}" srcId="{4E35E4CF-A986-43B1-9312-02B23B7DED66}" destId="{141032D6-87E1-4FC4-A110-5B196A2E7589}" srcOrd="2" destOrd="0" parTransId="{9066EF3D-63FE-450E-932B-86E0B4719703}" sibTransId="{0F50811A-CCE8-421B-9056-19A2A3EB3EE4}"/>
    <dgm:cxn modelId="{024CC539-F8A3-4ECD-9860-19D3E1FA5889}" type="presOf" srcId="{4E35E4CF-A986-43B1-9312-02B23B7DED66}" destId="{0338458D-843A-4B68-B93A-3218ACFBA3DF}" srcOrd="0" destOrd="0" presId="urn:microsoft.com/office/officeart/2008/layout/CaptionedPictures"/>
    <dgm:cxn modelId="{B2622D2E-D841-470A-BB96-3A0986EB4726}" type="presOf" srcId="{F666D5EB-6124-4258-98B3-0543737C3B51}" destId="{0B450D50-DA00-446A-A45D-B46A4EB03904}" srcOrd="0" destOrd="0" presId="urn:microsoft.com/office/officeart/2008/layout/CaptionedPictures"/>
    <dgm:cxn modelId="{D6526DA9-F2FD-49E1-94D3-BB2E6C8D6A83}" type="presParOf" srcId="{0338458D-843A-4B68-B93A-3218ACFBA3DF}" destId="{4D12FC97-D312-45B4-B511-6C9AB7255B30}" srcOrd="0" destOrd="0" presId="urn:microsoft.com/office/officeart/2008/layout/CaptionedPictures"/>
    <dgm:cxn modelId="{A8690507-3179-493F-A622-CF81610909FE}" type="presParOf" srcId="{4D12FC97-D312-45B4-B511-6C9AB7255B30}" destId="{3FBF88E4-F09F-42D8-8C5B-A1CB333B7FDE}" srcOrd="0" destOrd="0" presId="urn:microsoft.com/office/officeart/2008/layout/CaptionedPictures"/>
    <dgm:cxn modelId="{273B4044-C5A9-473F-90D4-380DD4C25FB4}" type="presParOf" srcId="{4D12FC97-D312-45B4-B511-6C9AB7255B30}" destId="{51FD171C-E96D-4003-85DE-0811149C22FA}" srcOrd="1" destOrd="0" presId="urn:microsoft.com/office/officeart/2008/layout/CaptionedPictures"/>
    <dgm:cxn modelId="{5EC15057-3E7C-401D-9B71-C5FD721EA591}" type="presParOf" srcId="{4D12FC97-D312-45B4-B511-6C9AB7255B30}" destId="{D4F445A2-184E-49D8-87D8-120098C8647D}" srcOrd="2" destOrd="0" presId="urn:microsoft.com/office/officeart/2008/layout/CaptionedPictures"/>
    <dgm:cxn modelId="{FBD4F3CE-A667-4BED-AE4A-5C89FCBD5B83}" type="presParOf" srcId="{D4F445A2-184E-49D8-87D8-120098C8647D}" destId="{4EF08986-3C6B-4E07-B344-8432FF241ECB}" srcOrd="0" destOrd="0" presId="urn:microsoft.com/office/officeart/2008/layout/CaptionedPictures"/>
    <dgm:cxn modelId="{A0EEF249-B656-4094-9164-282BD3F97B5E}" type="presParOf" srcId="{D4F445A2-184E-49D8-87D8-120098C8647D}" destId="{0B450D50-DA00-446A-A45D-B46A4EB03904}" srcOrd="1" destOrd="0" presId="urn:microsoft.com/office/officeart/2008/layout/CaptionedPictures"/>
    <dgm:cxn modelId="{1A8FF0B7-3106-4D37-92B6-1095D6D1D5A7}" type="presParOf" srcId="{0338458D-843A-4B68-B93A-3218ACFBA3DF}" destId="{5E6CFEAA-7E83-46EB-B3B4-D43CE2CF4604}" srcOrd="1" destOrd="0" presId="urn:microsoft.com/office/officeart/2008/layout/CaptionedPictures"/>
    <dgm:cxn modelId="{1D2E34E7-53DF-4EF7-BD81-A1E3929FCC14}" type="presParOf" srcId="{0338458D-843A-4B68-B93A-3218ACFBA3DF}" destId="{5820C4F4-1C91-4973-8730-EFAF8BF5C1D4}" srcOrd="2" destOrd="0" presId="urn:microsoft.com/office/officeart/2008/layout/CaptionedPictures"/>
    <dgm:cxn modelId="{F75E415E-476B-4EC7-BBDB-5CCA497C28F1}" type="presParOf" srcId="{5820C4F4-1C91-4973-8730-EFAF8BF5C1D4}" destId="{B9206053-408E-4E1D-8397-BB7F5C9FAB59}" srcOrd="0" destOrd="0" presId="urn:microsoft.com/office/officeart/2008/layout/CaptionedPictures"/>
    <dgm:cxn modelId="{B93BB685-5216-4542-94DA-661C790BA9ED}" type="presParOf" srcId="{5820C4F4-1C91-4973-8730-EFAF8BF5C1D4}" destId="{140A5B00-5ACD-47E1-85B7-12DF6E080078}" srcOrd="1" destOrd="0" presId="urn:microsoft.com/office/officeart/2008/layout/CaptionedPictures"/>
    <dgm:cxn modelId="{7DA767D9-9F74-47AC-8C76-BDBA3534F27D}" type="presParOf" srcId="{5820C4F4-1C91-4973-8730-EFAF8BF5C1D4}" destId="{EC0CBA14-94DD-40C5-BFF0-7203BDB2F99A}" srcOrd="2" destOrd="0" presId="urn:microsoft.com/office/officeart/2008/layout/CaptionedPictures"/>
    <dgm:cxn modelId="{2A157501-76D2-4D6E-BB7D-80F9DF40458D}" type="presParOf" srcId="{EC0CBA14-94DD-40C5-BFF0-7203BDB2F99A}" destId="{B17BB0B4-CA04-4C1F-A426-A11D8DF68B22}" srcOrd="0" destOrd="0" presId="urn:microsoft.com/office/officeart/2008/layout/CaptionedPictures"/>
    <dgm:cxn modelId="{E8CCA4A9-0487-4E70-9109-681A685E2336}" type="presParOf" srcId="{EC0CBA14-94DD-40C5-BFF0-7203BDB2F99A}" destId="{2932423E-2F9B-4D0C-AFE9-042F5C77FD8B}" srcOrd="1" destOrd="0" presId="urn:microsoft.com/office/officeart/2008/layout/CaptionedPictures"/>
    <dgm:cxn modelId="{9831AB9B-78EB-48C6-9EF0-E4E820195DC8}" type="presParOf" srcId="{0338458D-843A-4B68-B93A-3218ACFBA3DF}" destId="{FF7A996E-53AB-4872-A972-AB06C15D8725}" srcOrd="3" destOrd="0" presId="urn:microsoft.com/office/officeart/2008/layout/CaptionedPictures"/>
    <dgm:cxn modelId="{F4BAE160-6F66-431F-A8FA-0CFFEABDAFF9}" type="presParOf" srcId="{0338458D-843A-4B68-B93A-3218ACFBA3DF}" destId="{EE438AA2-0387-4182-BE17-024F167E31CB}" srcOrd="4" destOrd="0" presId="urn:microsoft.com/office/officeart/2008/layout/CaptionedPictures"/>
    <dgm:cxn modelId="{10E3F5AF-9FC7-4B20-9144-18EBC2747081}" type="presParOf" srcId="{EE438AA2-0387-4182-BE17-024F167E31CB}" destId="{D20D4D02-81F4-4D50-A0A8-5C123EA44BDA}" srcOrd="0" destOrd="0" presId="urn:microsoft.com/office/officeart/2008/layout/CaptionedPictures"/>
    <dgm:cxn modelId="{48C79107-20D0-4146-ADCC-B0A046A6A5E1}" type="presParOf" srcId="{EE438AA2-0387-4182-BE17-024F167E31CB}" destId="{6A825EBE-3B21-44E2-922E-A6E27196B507}" srcOrd="1" destOrd="0" presId="urn:microsoft.com/office/officeart/2008/layout/CaptionedPictures"/>
    <dgm:cxn modelId="{035945B4-B025-4672-8646-25B8A322D582}" type="presParOf" srcId="{EE438AA2-0387-4182-BE17-024F167E31CB}" destId="{3641FEA4-EC5D-4469-B76F-FE1CF3B8BC72}" srcOrd="2" destOrd="0" presId="urn:microsoft.com/office/officeart/2008/layout/CaptionedPictures"/>
    <dgm:cxn modelId="{B747A8F9-DD5E-4457-8F65-7CE37168A9DB}" type="presParOf" srcId="{3641FEA4-EC5D-4469-B76F-FE1CF3B8BC72}" destId="{1C5591AC-D15D-4331-B834-B19410539F4B}" srcOrd="0" destOrd="0" presId="urn:microsoft.com/office/officeart/2008/layout/CaptionedPictures"/>
    <dgm:cxn modelId="{6938DB6A-DF38-48D2-A043-91096B77B039}" type="presParOf" srcId="{3641FEA4-EC5D-4469-B76F-FE1CF3B8BC72}" destId="{15EBB0E3-1810-46D2-BC24-84D8113D7B4E}"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52677C-B888-4E2F-92E4-D12F01535230}" type="doc">
      <dgm:prSet loTypeId="urn:microsoft.com/office/officeart/2008/layout/SquareAccentList" loCatId="list" qsTypeId="urn:microsoft.com/office/officeart/2005/8/quickstyle/simple1" qsCatId="simple" csTypeId="urn:microsoft.com/office/officeart/2005/8/colors/accent1_1" csCatId="accent1" phldr="1"/>
      <dgm:spPr/>
      <dgm:t>
        <a:bodyPr/>
        <a:lstStyle/>
        <a:p>
          <a:endParaRPr lang="en-US"/>
        </a:p>
      </dgm:t>
    </dgm:pt>
    <dgm:pt modelId="{72FAF334-B03B-45AF-BF80-B34A18BC77FB}">
      <dgm:prSet phldrT="[Text]"/>
      <dgm:spPr/>
      <dgm:t>
        <a:bodyPr/>
        <a:lstStyle/>
        <a:p>
          <a:r>
            <a:rPr lang="en-US" dirty="0"/>
            <a:t>Try It!</a:t>
          </a:r>
        </a:p>
      </dgm:t>
    </dgm:pt>
    <dgm:pt modelId="{E73CAA48-B425-4395-9388-307DB9EDA54F}" type="parTrans" cxnId="{0E8BD4EC-EE5F-40F4-A46D-308331015497}">
      <dgm:prSet/>
      <dgm:spPr/>
      <dgm:t>
        <a:bodyPr/>
        <a:lstStyle/>
        <a:p>
          <a:endParaRPr lang="en-US"/>
        </a:p>
      </dgm:t>
    </dgm:pt>
    <dgm:pt modelId="{62A3604A-FD57-4970-96A9-D836BDFED01A}" type="sibTrans" cxnId="{0E8BD4EC-EE5F-40F4-A46D-308331015497}">
      <dgm:prSet/>
      <dgm:spPr/>
      <dgm:t>
        <a:bodyPr/>
        <a:lstStyle/>
        <a:p>
          <a:endParaRPr lang="en-US"/>
        </a:p>
      </dgm:t>
    </dgm:pt>
    <dgm:pt modelId="{C7466351-2EAB-45E7-8CEE-1352FB15DCB9}">
      <dgm:prSet phldrT="[Text]"/>
      <dgm:spPr/>
      <dgm:t>
        <a:bodyPr/>
        <a:lstStyle/>
        <a:p>
          <a:pPr rtl="0"/>
          <a:r>
            <a:rPr lang="en-US" baseline="0"/>
            <a:t>Click the My Settings toggle to open the panel.</a:t>
          </a:r>
          <a:endParaRPr lang="en-US" dirty="0"/>
        </a:p>
      </dgm:t>
    </dgm:pt>
    <dgm:pt modelId="{C8E9C507-3F3F-440B-A3E7-1CAF5543935F}" type="parTrans" cxnId="{08012679-CD3D-47B2-A769-121342644D7A}">
      <dgm:prSet/>
      <dgm:spPr/>
      <dgm:t>
        <a:bodyPr/>
        <a:lstStyle/>
        <a:p>
          <a:endParaRPr lang="en-US"/>
        </a:p>
      </dgm:t>
    </dgm:pt>
    <dgm:pt modelId="{91648487-EFB2-464F-85F6-C7322D835954}" type="sibTrans" cxnId="{08012679-CD3D-47B2-A769-121342644D7A}">
      <dgm:prSet/>
      <dgm:spPr/>
      <dgm:t>
        <a:bodyPr/>
        <a:lstStyle/>
        <a:p>
          <a:endParaRPr lang="en-US"/>
        </a:p>
      </dgm:t>
    </dgm:pt>
    <dgm:pt modelId="{373CDAA0-6529-46BB-AC25-4548A2168FCA}">
      <dgm:prSet/>
      <dgm:spPr/>
      <dgm:t>
        <a:bodyPr/>
        <a:lstStyle/>
        <a:p>
          <a:pPr rtl="0"/>
          <a:r>
            <a:rPr lang="en-US" baseline="0" dirty="0"/>
            <a:t>Click on the avatar image to upload your profile picture.</a:t>
          </a:r>
        </a:p>
      </dgm:t>
    </dgm:pt>
    <dgm:pt modelId="{667A7589-6B02-404B-9900-C15BB6CFFAE1}" type="parTrans" cxnId="{50491E2B-2901-445D-9892-BB3947DFD69D}">
      <dgm:prSet/>
      <dgm:spPr/>
      <dgm:t>
        <a:bodyPr/>
        <a:lstStyle/>
        <a:p>
          <a:endParaRPr lang="en-US"/>
        </a:p>
      </dgm:t>
    </dgm:pt>
    <dgm:pt modelId="{629D057A-7B77-4D8E-B684-C57B0BBDD1B7}" type="sibTrans" cxnId="{50491E2B-2901-445D-9892-BB3947DFD69D}">
      <dgm:prSet/>
      <dgm:spPr/>
      <dgm:t>
        <a:bodyPr/>
        <a:lstStyle/>
        <a:p>
          <a:endParaRPr lang="en-US"/>
        </a:p>
      </dgm:t>
    </dgm:pt>
    <dgm:pt modelId="{C92E97D9-AED8-4A79-9AD9-685A5C163E0B}">
      <dgm:prSet/>
      <dgm:spPr/>
      <dgm:t>
        <a:bodyPr/>
        <a:lstStyle/>
        <a:p>
          <a:pPr rtl="0"/>
          <a:r>
            <a:rPr lang="en-US" baseline="0" dirty="0"/>
            <a:t>Drag an image to the Image to the Upload area, click to browse your computer for the image, or use your camera to capture an image. Acceptable image formats include</a:t>
          </a:r>
          <a:r>
            <a:rPr lang="en-US" baseline="0" dirty="0">
              <a:latin typeface="+mj-lt"/>
            </a:rPr>
            <a:t> </a:t>
          </a:r>
          <a:r>
            <a:rPr lang="en-US" dirty="0" err="1">
              <a:latin typeface="+mj-lt"/>
              <a:cs typeface="Open Sans Light"/>
            </a:rPr>
            <a:t>png</a:t>
          </a:r>
          <a:r>
            <a:rPr lang="en-US" baseline="0" dirty="0">
              <a:latin typeface="+mj-lt"/>
              <a:cs typeface="Open Sans Light"/>
            </a:rPr>
            <a:t> and </a:t>
          </a:r>
          <a:r>
            <a:rPr lang="en-US" dirty="0">
              <a:latin typeface="+mj-lt"/>
              <a:cs typeface="Open Sans Light"/>
            </a:rPr>
            <a:t>jpeg.</a:t>
          </a:r>
          <a:endParaRPr lang="en-US" baseline="0" dirty="0">
            <a:latin typeface="+mj-lt"/>
          </a:endParaRPr>
        </a:p>
      </dgm:t>
    </dgm:pt>
    <dgm:pt modelId="{5EB692D4-15FB-41CC-98B7-67DF67034B41}" type="parTrans" cxnId="{AD9CB1DB-67A8-400E-AC2A-6EBC3ACA8149}">
      <dgm:prSet/>
      <dgm:spPr/>
      <dgm:t>
        <a:bodyPr/>
        <a:lstStyle/>
        <a:p>
          <a:endParaRPr lang="en-US"/>
        </a:p>
      </dgm:t>
    </dgm:pt>
    <dgm:pt modelId="{3EC6B0D1-82BC-4CDF-BFD8-70B77943C9D9}" type="sibTrans" cxnId="{AD9CB1DB-67A8-400E-AC2A-6EBC3ACA8149}">
      <dgm:prSet/>
      <dgm:spPr/>
      <dgm:t>
        <a:bodyPr/>
        <a:lstStyle/>
        <a:p>
          <a:endParaRPr lang="en-US"/>
        </a:p>
      </dgm:t>
    </dgm:pt>
    <dgm:pt modelId="{AC608F4A-F29D-442F-AA2B-25AB5C3DFBC2}">
      <dgm:prSet/>
      <dgm:spPr/>
      <dgm:t>
        <a:bodyPr/>
        <a:lstStyle/>
        <a:p>
          <a:pPr rtl="0"/>
          <a:r>
            <a:rPr lang="en-US" baseline="0" dirty="0"/>
            <a:t>Optionally, deselect the Always use this profile picture checkbox. </a:t>
          </a:r>
        </a:p>
      </dgm:t>
    </dgm:pt>
    <dgm:pt modelId="{E9AC5930-76E3-457B-A05E-642C3A274F71}" type="parTrans" cxnId="{054635D0-C240-48DF-BAA8-C4ED2E4F15BB}">
      <dgm:prSet/>
      <dgm:spPr/>
      <dgm:t>
        <a:bodyPr/>
        <a:lstStyle/>
        <a:p>
          <a:endParaRPr lang="en-US"/>
        </a:p>
      </dgm:t>
    </dgm:pt>
    <dgm:pt modelId="{3A5C6BF6-F63E-4B30-92B9-C54F6FEC2BBB}" type="sibTrans" cxnId="{054635D0-C240-48DF-BAA8-C4ED2E4F15BB}">
      <dgm:prSet/>
      <dgm:spPr/>
      <dgm:t>
        <a:bodyPr/>
        <a:lstStyle/>
        <a:p>
          <a:endParaRPr lang="en-US"/>
        </a:p>
      </dgm:t>
    </dgm:pt>
    <dgm:pt modelId="{7AE53A2D-6762-4357-9E2E-4D682CF16189}">
      <dgm:prSet/>
      <dgm:spPr/>
      <dgm:t>
        <a:bodyPr/>
        <a:lstStyle/>
        <a:p>
          <a:pPr rtl="0"/>
          <a:r>
            <a:rPr lang="en-US" baseline="0"/>
            <a:t>Click Save.</a:t>
          </a:r>
          <a:endParaRPr lang="en-US" baseline="0" dirty="0"/>
        </a:p>
      </dgm:t>
    </dgm:pt>
    <dgm:pt modelId="{8BABE1B9-7B47-43E9-815A-D4A6D066E2E0}" type="parTrans" cxnId="{8C530352-BE61-46FB-AD53-0C60EF576F62}">
      <dgm:prSet/>
      <dgm:spPr/>
      <dgm:t>
        <a:bodyPr/>
        <a:lstStyle/>
        <a:p>
          <a:endParaRPr lang="en-US"/>
        </a:p>
      </dgm:t>
    </dgm:pt>
    <dgm:pt modelId="{35BADCCF-4769-4B7B-B811-C8F8F0B90BEE}" type="sibTrans" cxnId="{8C530352-BE61-46FB-AD53-0C60EF576F62}">
      <dgm:prSet/>
      <dgm:spPr/>
      <dgm:t>
        <a:bodyPr/>
        <a:lstStyle/>
        <a:p>
          <a:endParaRPr lang="en-US"/>
        </a:p>
      </dgm:t>
    </dgm:pt>
    <dgm:pt modelId="{7CB15F26-576D-4C9A-BE16-8C016BC7E144}" type="pres">
      <dgm:prSet presAssocID="{B352677C-B888-4E2F-92E4-D12F01535230}" presName="layout" presStyleCnt="0">
        <dgm:presLayoutVars>
          <dgm:chMax/>
          <dgm:chPref/>
          <dgm:dir/>
          <dgm:resizeHandles/>
        </dgm:presLayoutVars>
      </dgm:prSet>
      <dgm:spPr/>
      <dgm:t>
        <a:bodyPr/>
        <a:lstStyle/>
        <a:p>
          <a:endParaRPr lang="en-US"/>
        </a:p>
      </dgm:t>
    </dgm:pt>
    <dgm:pt modelId="{431ABBF0-42DB-4DB4-A722-8AA493D3CFC8}" type="pres">
      <dgm:prSet presAssocID="{72FAF334-B03B-45AF-BF80-B34A18BC77FB}" presName="root" presStyleCnt="0">
        <dgm:presLayoutVars>
          <dgm:chMax/>
          <dgm:chPref/>
        </dgm:presLayoutVars>
      </dgm:prSet>
      <dgm:spPr/>
    </dgm:pt>
    <dgm:pt modelId="{E0EA0F3D-83F1-45F0-96F9-35CAE2C4880A}" type="pres">
      <dgm:prSet presAssocID="{72FAF334-B03B-45AF-BF80-B34A18BC77FB}" presName="rootComposite" presStyleCnt="0">
        <dgm:presLayoutVars/>
      </dgm:prSet>
      <dgm:spPr/>
    </dgm:pt>
    <dgm:pt modelId="{00E5BA43-7CE6-4C1B-8581-878B2858DDAD}" type="pres">
      <dgm:prSet presAssocID="{72FAF334-B03B-45AF-BF80-B34A18BC77FB}" presName="ParentAccent" presStyleLbl="alignNode1" presStyleIdx="0" presStyleCnt="1"/>
      <dgm:spPr/>
      <dgm:extLst/>
    </dgm:pt>
    <dgm:pt modelId="{56F2A8E1-F834-40FA-8CBD-15137EF1EDE6}" type="pres">
      <dgm:prSet presAssocID="{72FAF334-B03B-45AF-BF80-B34A18BC77FB}" presName="ParentSmallAccent" presStyleLbl="fgAcc1" presStyleIdx="0" presStyleCnt="1"/>
      <dgm:spPr>
        <a:noFill/>
        <a:ln>
          <a:noFill/>
        </a:ln>
      </dgm:spPr>
    </dgm:pt>
    <dgm:pt modelId="{4C1D4BB7-6112-44FD-9A0B-4A575ED7FE3F}" type="pres">
      <dgm:prSet presAssocID="{72FAF334-B03B-45AF-BF80-B34A18BC77FB}" presName="Parent" presStyleLbl="revTx" presStyleIdx="0" presStyleCnt="6">
        <dgm:presLayoutVars>
          <dgm:chMax/>
          <dgm:chPref val="4"/>
          <dgm:bulletEnabled val="1"/>
        </dgm:presLayoutVars>
      </dgm:prSet>
      <dgm:spPr/>
      <dgm:t>
        <a:bodyPr/>
        <a:lstStyle/>
        <a:p>
          <a:endParaRPr lang="en-US"/>
        </a:p>
      </dgm:t>
    </dgm:pt>
    <dgm:pt modelId="{EB36A638-6EE7-446B-A6F1-FF8B9992E911}" type="pres">
      <dgm:prSet presAssocID="{72FAF334-B03B-45AF-BF80-B34A18BC77FB}" presName="childShape" presStyleCnt="0">
        <dgm:presLayoutVars>
          <dgm:chMax val="0"/>
          <dgm:chPref val="0"/>
        </dgm:presLayoutVars>
      </dgm:prSet>
      <dgm:spPr/>
    </dgm:pt>
    <dgm:pt modelId="{7460E853-EFAC-41E9-A63C-656F2505CF4F}" type="pres">
      <dgm:prSet presAssocID="{C7466351-2EAB-45E7-8CEE-1352FB15DCB9}" presName="childComposite" presStyleCnt="0">
        <dgm:presLayoutVars>
          <dgm:chMax val="0"/>
          <dgm:chPref val="0"/>
        </dgm:presLayoutVars>
      </dgm:prSet>
      <dgm:spPr/>
    </dgm:pt>
    <dgm:pt modelId="{175C9FF0-ECE1-4D7E-9181-765269D08ED7}" type="pres">
      <dgm:prSet presAssocID="{C7466351-2EAB-45E7-8CEE-1352FB15DCB9}" presName="ChildAccent" presStyleLbl="solidFgAcc1" presStyleIdx="0" presStyleCnt="5"/>
      <dgm:spPr/>
      <dgm:extLst/>
    </dgm:pt>
    <dgm:pt modelId="{21EF25B5-50DD-4B54-BAE6-D206E0E36972}" type="pres">
      <dgm:prSet presAssocID="{C7466351-2EAB-45E7-8CEE-1352FB15DCB9}" presName="Child" presStyleLbl="revTx" presStyleIdx="1" presStyleCnt="6">
        <dgm:presLayoutVars>
          <dgm:chMax val="0"/>
          <dgm:chPref val="0"/>
          <dgm:bulletEnabled val="1"/>
        </dgm:presLayoutVars>
      </dgm:prSet>
      <dgm:spPr/>
      <dgm:t>
        <a:bodyPr/>
        <a:lstStyle/>
        <a:p>
          <a:endParaRPr lang="en-US"/>
        </a:p>
      </dgm:t>
    </dgm:pt>
    <dgm:pt modelId="{936D8325-CD62-42DF-992C-38B01633679E}" type="pres">
      <dgm:prSet presAssocID="{373CDAA0-6529-46BB-AC25-4548A2168FCA}" presName="childComposite" presStyleCnt="0">
        <dgm:presLayoutVars>
          <dgm:chMax val="0"/>
          <dgm:chPref val="0"/>
        </dgm:presLayoutVars>
      </dgm:prSet>
      <dgm:spPr/>
    </dgm:pt>
    <dgm:pt modelId="{42581913-8B79-4429-BE94-FC5889A3E5D6}" type="pres">
      <dgm:prSet presAssocID="{373CDAA0-6529-46BB-AC25-4548A2168FCA}" presName="ChildAccent" presStyleLbl="solidFgAcc1" presStyleIdx="1" presStyleCnt="5"/>
      <dgm:spPr/>
      <dgm:extLst/>
    </dgm:pt>
    <dgm:pt modelId="{09635B91-3ED5-4C8E-8188-A0291429FD37}" type="pres">
      <dgm:prSet presAssocID="{373CDAA0-6529-46BB-AC25-4548A2168FCA}" presName="Child" presStyleLbl="revTx" presStyleIdx="2" presStyleCnt="6">
        <dgm:presLayoutVars>
          <dgm:chMax val="0"/>
          <dgm:chPref val="0"/>
          <dgm:bulletEnabled val="1"/>
        </dgm:presLayoutVars>
      </dgm:prSet>
      <dgm:spPr/>
      <dgm:t>
        <a:bodyPr/>
        <a:lstStyle/>
        <a:p>
          <a:endParaRPr lang="en-US"/>
        </a:p>
      </dgm:t>
    </dgm:pt>
    <dgm:pt modelId="{D2A6AEE7-67EF-4C3D-9055-6A7DAF5783BB}" type="pres">
      <dgm:prSet presAssocID="{C92E97D9-AED8-4A79-9AD9-685A5C163E0B}" presName="childComposite" presStyleCnt="0">
        <dgm:presLayoutVars>
          <dgm:chMax val="0"/>
          <dgm:chPref val="0"/>
        </dgm:presLayoutVars>
      </dgm:prSet>
      <dgm:spPr/>
    </dgm:pt>
    <dgm:pt modelId="{4A0FE7A8-CE9C-43FF-80F6-1223478E3840}" type="pres">
      <dgm:prSet presAssocID="{C92E97D9-AED8-4A79-9AD9-685A5C163E0B}" presName="ChildAccent" presStyleLbl="solidFgAcc1" presStyleIdx="2" presStyleCnt="5"/>
      <dgm:spPr/>
      <dgm:extLst/>
    </dgm:pt>
    <dgm:pt modelId="{489E7A5E-D434-48AF-BC1E-E2885CE76A0E}" type="pres">
      <dgm:prSet presAssocID="{C92E97D9-AED8-4A79-9AD9-685A5C163E0B}" presName="Child" presStyleLbl="revTx" presStyleIdx="3" presStyleCnt="6">
        <dgm:presLayoutVars>
          <dgm:chMax val="0"/>
          <dgm:chPref val="0"/>
          <dgm:bulletEnabled val="1"/>
        </dgm:presLayoutVars>
      </dgm:prSet>
      <dgm:spPr/>
      <dgm:t>
        <a:bodyPr/>
        <a:lstStyle/>
        <a:p>
          <a:endParaRPr lang="en-US"/>
        </a:p>
      </dgm:t>
    </dgm:pt>
    <dgm:pt modelId="{F7FA3899-DA61-4FE5-B6E6-408E4C833646}" type="pres">
      <dgm:prSet presAssocID="{AC608F4A-F29D-442F-AA2B-25AB5C3DFBC2}" presName="childComposite" presStyleCnt="0">
        <dgm:presLayoutVars>
          <dgm:chMax val="0"/>
          <dgm:chPref val="0"/>
        </dgm:presLayoutVars>
      </dgm:prSet>
      <dgm:spPr/>
    </dgm:pt>
    <dgm:pt modelId="{FC7EE0DE-611C-48DA-BBD7-8167D2C1BFDC}" type="pres">
      <dgm:prSet presAssocID="{AC608F4A-F29D-442F-AA2B-25AB5C3DFBC2}" presName="ChildAccent" presStyleLbl="solidFgAcc1" presStyleIdx="3" presStyleCnt="5"/>
      <dgm:spPr/>
      <dgm:extLst/>
    </dgm:pt>
    <dgm:pt modelId="{D8029631-43F4-42AD-9738-7A6CBC03690B}" type="pres">
      <dgm:prSet presAssocID="{AC608F4A-F29D-442F-AA2B-25AB5C3DFBC2}" presName="Child" presStyleLbl="revTx" presStyleIdx="4" presStyleCnt="6">
        <dgm:presLayoutVars>
          <dgm:chMax val="0"/>
          <dgm:chPref val="0"/>
          <dgm:bulletEnabled val="1"/>
        </dgm:presLayoutVars>
      </dgm:prSet>
      <dgm:spPr/>
      <dgm:t>
        <a:bodyPr/>
        <a:lstStyle/>
        <a:p>
          <a:endParaRPr lang="en-US"/>
        </a:p>
      </dgm:t>
    </dgm:pt>
    <dgm:pt modelId="{B2305068-EABA-4633-87A3-611D21810BF7}" type="pres">
      <dgm:prSet presAssocID="{7AE53A2D-6762-4357-9E2E-4D682CF16189}" presName="childComposite" presStyleCnt="0">
        <dgm:presLayoutVars>
          <dgm:chMax val="0"/>
          <dgm:chPref val="0"/>
        </dgm:presLayoutVars>
      </dgm:prSet>
      <dgm:spPr/>
    </dgm:pt>
    <dgm:pt modelId="{28143D12-5C58-4BD2-9B35-A27C65E236EF}" type="pres">
      <dgm:prSet presAssocID="{7AE53A2D-6762-4357-9E2E-4D682CF16189}" presName="ChildAccent" presStyleLbl="solidFgAcc1" presStyleIdx="4" presStyleCnt="5"/>
      <dgm:spPr/>
      <dgm:extLst/>
    </dgm:pt>
    <dgm:pt modelId="{D81E66E4-C483-4F0E-854E-FBF08ABE5A24}" type="pres">
      <dgm:prSet presAssocID="{7AE53A2D-6762-4357-9E2E-4D682CF16189}" presName="Child" presStyleLbl="revTx" presStyleIdx="5" presStyleCnt="6">
        <dgm:presLayoutVars>
          <dgm:chMax val="0"/>
          <dgm:chPref val="0"/>
          <dgm:bulletEnabled val="1"/>
        </dgm:presLayoutVars>
      </dgm:prSet>
      <dgm:spPr/>
      <dgm:t>
        <a:bodyPr/>
        <a:lstStyle/>
        <a:p>
          <a:endParaRPr lang="en-US"/>
        </a:p>
      </dgm:t>
    </dgm:pt>
  </dgm:ptLst>
  <dgm:cxnLst>
    <dgm:cxn modelId="{3C206E08-6D03-4184-8E87-B335D95F49E8}" type="presOf" srcId="{7AE53A2D-6762-4357-9E2E-4D682CF16189}" destId="{D81E66E4-C483-4F0E-854E-FBF08ABE5A24}" srcOrd="0" destOrd="0" presId="urn:microsoft.com/office/officeart/2008/layout/SquareAccentList"/>
    <dgm:cxn modelId="{054635D0-C240-48DF-BAA8-C4ED2E4F15BB}" srcId="{72FAF334-B03B-45AF-BF80-B34A18BC77FB}" destId="{AC608F4A-F29D-442F-AA2B-25AB5C3DFBC2}" srcOrd="3" destOrd="0" parTransId="{E9AC5930-76E3-457B-A05E-642C3A274F71}" sibTransId="{3A5C6BF6-F63E-4B30-92B9-C54F6FEC2BBB}"/>
    <dgm:cxn modelId="{8C530352-BE61-46FB-AD53-0C60EF576F62}" srcId="{72FAF334-B03B-45AF-BF80-B34A18BC77FB}" destId="{7AE53A2D-6762-4357-9E2E-4D682CF16189}" srcOrd="4" destOrd="0" parTransId="{8BABE1B9-7B47-43E9-815A-D4A6D066E2E0}" sibTransId="{35BADCCF-4769-4B7B-B811-C8F8F0B90BEE}"/>
    <dgm:cxn modelId="{08012679-CD3D-47B2-A769-121342644D7A}" srcId="{72FAF334-B03B-45AF-BF80-B34A18BC77FB}" destId="{C7466351-2EAB-45E7-8CEE-1352FB15DCB9}" srcOrd="0" destOrd="0" parTransId="{C8E9C507-3F3F-440B-A3E7-1CAF5543935F}" sibTransId="{91648487-EFB2-464F-85F6-C7322D835954}"/>
    <dgm:cxn modelId="{0E8BD4EC-EE5F-40F4-A46D-308331015497}" srcId="{B352677C-B888-4E2F-92E4-D12F01535230}" destId="{72FAF334-B03B-45AF-BF80-B34A18BC77FB}" srcOrd="0" destOrd="0" parTransId="{E73CAA48-B425-4395-9388-307DB9EDA54F}" sibTransId="{62A3604A-FD57-4970-96A9-D836BDFED01A}"/>
    <dgm:cxn modelId="{828FAEEF-F8EE-4BBA-B7F4-8A6E8AB5693A}" type="presOf" srcId="{B352677C-B888-4E2F-92E4-D12F01535230}" destId="{7CB15F26-576D-4C9A-BE16-8C016BC7E144}" srcOrd="0" destOrd="0" presId="urn:microsoft.com/office/officeart/2008/layout/SquareAccentList"/>
    <dgm:cxn modelId="{8C5CAA7B-ECFD-4626-B5BC-B0E5B2F6D4B4}" type="presOf" srcId="{72FAF334-B03B-45AF-BF80-B34A18BC77FB}" destId="{4C1D4BB7-6112-44FD-9A0B-4A575ED7FE3F}" srcOrd="0" destOrd="0" presId="urn:microsoft.com/office/officeart/2008/layout/SquareAccentList"/>
    <dgm:cxn modelId="{EB13EFE6-87C7-4B2F-810D-ADC21F2714C6}" type="presOf" srcId="{373CDAA0-6529-46BB-AC25-4548A2168FCA}" destId="{09635B91-3ED5-4C8E-8188-A0291429FD37}" srcOrd="0" destOrd="0" presId="urn:microsoft.com/office/officeart/2008/layout/SquareAccentList"/>
    <dgm:cxn modelId="{51C3033A-F913-47CD-A92C-9C00A3D46570}" type="presOf" srcId="{AC608F4A-F29D-442F-AA2B-25AB5C3DFBC2}" destId="{D8029631-43F4-42AD-9738-7A6CBC03690B}" srcOrd="0" destOrd="0" presId="urn:microsoft.com/office/officeart/2008/layout/SquareAccentList"/>
    <dgm:cxn modelId="{BF505638-BD5F-4110-989D-1AFEC157BBBF}" type="presOf" srcId="{C92E97D9-AED8-4A79-9AD9-685A5C163E0B}" destId="{489E7A5E-D434-48AF-BC1E-E2885CE76A0E}" srcOrd="0" destOrd="0" presId="urn:microsoft.com/office/officeart/2008/layout/SquareAccentList"/>
    <dgm:cxn modelId="{4803A58C-CF5E-4452-9F38-7D32F9EEB0AF}" type="presOf" srcId="{C7466351-2EAB-45E7-8CEE-1352FB15DCB9}" destId="{21EF25B5-50DD-4B54-BAE6-D206E0E36972}" srcOrd="0" destOrd="0" presId="urn:microsoft.com/office/officeart/2008/layout/SquareAccentList"/>
    <dgm:cxn modelId="{50491E2B-2901-445D-9892-BB3947DFD69D}" srcId="{72FAF334-B03B-45AF-BF80-B34A18BC77FB}" destId="{373CDAA0-6529-46BB-AC25-4548A2168FCA}" srcOrd="1" destOrd="0" parTransId="{667A7589-6B02-404B-9900-C15BB6CFFAE1}" sibTransId="{629D057A-7B77-4D8E-B684-C57B0BBDD1B7}"/>
    <dgm:cxn modelId="{AD9CB1DB-67A8-400E-AC2A-6EBC3ACA8149}" srcId="{72FAF334-B03B-45AF-BF80-B34A18BC77FB}" destId="{C92E97D9-AED8-4A79-9AD9-685A5C163E0B}" srcOrd="2" destOrd="0" parTransId="{5EB692D4-15FB-41CC-98B7-67DF67034B41}" sibTransId="{3EC6B0D1-82BC-4CDF-BFD8-70B77943C9D9}"/>
    <dgm:cxn modelId="{8E312AAE-0BC2-4CF0-B304-61CB493307AC}" type="presParOf" srcId="{7CB15F26-576D-4C9A-BE16-8C016BC7E144}" destId="{431ABBF0-42DB-4DB4-A722-8AA493D3CFC8}" srcOrd="0" destOrd="0" presId="urn:microsoft.com/office/officeart/2008/layout/SquareAccentList"/>
    <dgm:cxn modelId="{1E5BECC1-2C15-4A29-B915-D83FAF99CFF8}" type="presParOf" srcId="{431ABBF0-42DB-4DB4-A722-8AA493D3CFC8}" destId="{E0EA0F3D-83F1-45F0-96F9-35CAE2C4880A}" srcOrd="0" destOrd="0" presId="urn:microsoft.com/office/officeart/2008/layout/SquareAccentList"/>
    <dgm:cxn modelId="{C3A7B53C-374E-43B8-88B3-680EE654CB6F}" type="presParOf" srcId="{E0EA0F3D-83F1-45F0-96F9-35CAE2C4880A}" destId="{00E5BA43-7CE6-4C1B-8581-878B2858DDAD}" srcOrd="0" destOrd="0" presId="urn:microsoft.com/office/officeart/2008/layout/SquareAccentList"/>
    <dgm:cxn modelId="{D40FD1C2-6AD2-47B0-9C53-53B6EEA9EB96}" type="presParOf" srcId="{E0EA0F3D-83F1-45F0-96F9-35CAE2C4880A}" destId="{56F2A8E1-F834-40FA-8CBD-15137EF1EDE6}" srcOrd="1" destOrd="0" presId="urn:microsoft.com/office/officeart/2008/layout/SquareAccentList"/>
    <dgm:cxn modelId="{FD523F6C-CB59-482E-B08F-1DCB05CCA989}" type="presParOf" srcId="{E0EA0F3D-83F1-45F0-96F9-35CAE2C4880A}" destId="{4C1D4BB7-6112-44FD-9A0B-4A575ED7FE3F}" srcOrd="2" destOrd="0" presId="urn:microsoft.com/office/officeart/2008/layout/SquareAccentList"/>
    <dgm:cxn modelId="{2E0E2856-F855-4627-8402-3E8C65AFAEB7}" type="presParOf" srcId="{431ABBF0-42DB-4DB4-A722-8AA493D3CFC8}" destId="{EB36A638-6EE7-446B-A6F1-FF8B9992E911}" srcOrd="1" destOrd="0" presId="urn:microsoft.com/office/officeart/2008/layout/SquareAccentList"/>
    <dgm:cxn modelId="{E74473F7-0C02-4BFD-BDF4-B72984B8F2F8}" type="presParOf" srcId="{EB36A638-6EE7-446B-A6F1-FF8B9992E911}" destId="{7460E853-EFAC-41E9-A63C-656F2505CF4F}" srcOrd="0" destOrd="0" presId="urn:microsoft.com/office/officeart/2008/layout/SquareAccentList"/>
    <dgm:cxn modelId="{7D3B0006-B37E-4EEA-B7A7-28C0DA8E3E88}" type="presParOf" srcId="{7460E853-EFAC-41E9-A63C-656F2505CF4F}" destId="{175C9FF0-ECE1-4D7E-9181-765269D08ED7}" srcOrd="0" destOrd="0" presId="urn:microsoft.com/office/officeart/2008/layout/SquareAccentList"/>
    <dgm:cxn modelId="{B61B0AF5-A749-47E2-90A6-1D5A6EA9C8C6}" type="presParOf" srcId="{7460E853-EFAC-41E9-A63C-656F2505CF4F}" destId="{21EF25B5-50DD-4B54-BAE6-D206E0E36972}" srcOrd="1" destOrd="0" presId="urn:microsoft.com/office/officeart/2008/layout/SquareAccentList"/>
    <dgm:cxn modelId="{F981B5EF-9652-4296-8529-C178109EF9E5}" type="presParOf" srcId="{EB36A638-6EE7-446B-A6F1-FF8B9992E911}" destId="{936D8325-CD62-42DF-992C-38B01633679E}" srcOrd="1" destOrd="0" presId="urn:microsoft.com/office/officeart/2008/layout/SquareAccentList"/>
    <dgm:cxn modelId="{06F6E40F-6007-4913-BDA1-CBF81DEBF24C}" type="presParOf" srcId="{936D8325-CD62-42DF-992C-38B01633679E}" destId="{42581913-8B79-4429-BE94-FC5889A3E5D6}" srcOrd="0" destOrd="0" presId="urn:microsoft.com/office/officeart/2008/layout/SquareAccentList"/>
    <dgm:cxn modelId="{B8EB6CB1-9763-474D-B8DF-59C280CE3EAB}" type="presParOf" srcId="{936D8325-CD62-42DF-992C-38B01633679E}" destId="{09635B91-3ED5-4C8E-8188-A0291429FD37}" srcOrd="1" destOrd="0" presId="urn:microsoft.com/office/officeart/2008/layout/SquareAccentList"/>
    <dgm:cxn modelId="{3144533C-5059-4B52-AA17-C5197CD9EE76}" type="presParOf" srcId="{EB36A638-6EE7-446B-A6F1-FF8B9992E911}" destId="{D2A6AEE7-67EF-4C3D-9055-6A7DAF5783BB}" srcOrd="2" destOrd="0" presId="urn:microsoft.com/office/officeart/2008/layout/SquareAccentList"/>
    <dgm:cxn modelId="{1D869645-B39D-42E5-A7C7-7B661D948909}" type="presParOf" srcId="{D2A6AEE7-67EF-4C3D-9055-6A7DAF5783BB}" destId="{4A0FE7A8-CE9C-43FF-80F6-1223478E3840}" srcOrd="0" destOrd="0" presId="urn:microsoft.com/office/officeart/2008/layout/SquareAccentList"/>
    <dgm:cxn modelId="{31CE3659-0AD3-4D70-9440-868D66840537}" type="presParOf" srcId="{D2A6AEE7-67EF-4C3D-9055-6A7DAF5783BB}" destId="{489E7A5E-D434-48AF-BC1E-E2885CE76A0E}" srcOrd="1" destOrd="0" presId="urn:microsoft.com/office/officeart/2008/layout/SquareAccentList"/>
    <dgm:cxn modelId="{984F599A-A359-4487-BCCC-64B6B649ACF0}" type="presParOf" srcId="{EB36A638-6EE7-446B-A6F1-FF8B9992E911}" destId="{F7FA3899-DA61-4FE5-B6E6-408E4C833646}" srcOrd="3" destOrd="0" presId="urn:microsoft.com/office/officeart/2008/layout/SquareAccentList"/>
    <dgm:cxn modelId="{6C550DBB-CE72-4D6E-AA7E-3AA22D910D1E}" type="presParOf" srcId="{F7FA3899-DA61-4FE5-B6E6-408E4C833646}" destId="{FC7EE0DE-611C-48DA-BBD7-8167D2C1BFDC}" srcOrd="0" destOrd="0" presId="urn:microsoft.com/office/officeart/2008/layout/SquareAccentList"/>
    <dgm:cxn modelId="{0D9D1045-808F-45E2-A637-A183FEA1BD7A}" type="presParOf" srcId="{F7FA3899-DA61-4FE5-B6E6-408E4C833646}" destId="{D8029631-43F4-42AD-9738-7A6CBC03690B}" srcOrd="1" destOrd="0" presId="urn:microsoft.com/office/officeart/2008/layout/SquareAccentList"/>
    <dgm:cxn modelId="{748C61A7-A49A-40D3-97D2-61F0F11B7054}" type="presParOf" srcId="{EB36A638-6EE7-446B-A6F1-FF8B9992E911}" destId="{B2305068-EABA-4633-87A3-611D21810BF7}" srcOrd="4" destOrd="0" presId="urn:microsoft.com/office/officeart/2008/layout/SquareAccentList"/>
    <dgm:cxn modelId="{EF156151-2A56-401D-B360-3E092430793C}" type="presParOf" srcId="{B2305068-EABA-4633-87A3-611D21810BF7}" destId="{28143D12-5C58-4BD2-9B35-A27C65E236EF}" srcOrd="0" destOrd="0" presId="urn:microsoft.com/office/officeart/2008/layout/SquareAccentList"/>
    <dgm:cxn modelId="{A502735E-1FDD-4C4A-B368-A9DA3BB60E16}" type="presParOf" srcId="{B2305068-EABA-4633-87A3-611D21810BF7}" destId="{D81E66E4-C483-4F0E-854E-FBF08ABE5A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9917F6-2A80-4E68-A33F-40B1BC4F26D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C471E4C-3006-443B-8BF2-7CC229DCB832}">
      <dgm:prSet phldrT="[Text]"/>
      <dgm:spPr>
        <a:blipFill dpi="0" rotWithShape="0">
          <a:blip xmlns:r="http://schemas.openxmlformats.org/officeDocument/2006/relationships" r:embed="rId1"/>
          <a:srcRect/>
          <a:stretch>
            <a:fillRect/>
          </a:stretch>
        </a:blipFill>
        <a:ln w="12700">
          <a:solidFill>
            <a:schemeClr val="tx1"/>
          </a:solidFill>
        </a:ln>
      </dgm:spPr>
      <dgm:t>
        <a:bodyPr/>
        <a:lstStyle/>
        <a:p>
          <a:r>
            <a:rPr lang="en-US" dirty="0"/>
            <a:t> </a:t>
          </a:r>
        </a:p>
      </dgm:t>
      <dgm:extLst>
        <a:ext uri="{E40237B7-FDA0-4F09-8148-C483321AD2D9}">
          <dgm14:cNvPr xmlns:dgm14="http://schemas.microsoft.com/office/drawing/2010/diagram" id="0" name="" descr="step three, showing the you're away message" title="you're away"/>
        </a:ext>
      </dgm:extLst>
    </dgm:pt>
    <dgm:pt modelId="{1789C439-9CF2-4B10-91D1-ACBB4DF865F4}" type="parTrans" cxnId="{9892E58D-3BE9-4C3B-B2E1-C54AC2E8A917}">
      <dgm:prSet/>
      <dgm:spPr/>
      <dgm:t>
        <a:bodyPr/>
        <a:lstStyle/>
        <a:p>
          <a:endParaRPr lang="en-US"/>
        </a:p>
      </dgm:t>
    </dgm:pt>
    <dgm:pt modelId="{570FC830-EBF8-4279-991B-4337AD52B831}" type="sibTrans" cxnId="{9892E58D-3BE9-4C3B-B2E1-C54AC2E8A917}">
      <dgm:prSet/>
      <dgm:spPr/>
      <dgm:t>
        <a:bodyPr/>
        <a:lstStyle/>
        <a:p>
          <a:endParaRPr lang="en-US"/>
        </a:p>
      </dgm:t>
    </dgm:pt>
    <dgm:pt modelId="{E4B004D6-9A28-4F75-A6D6-611903FFCA39}">
      <dgm:prSet phldrT="[Text]"/>
      <dgm:spPr>
        <a:blipFill rotWithShape="0">
          <a:blip xmlns:r="http://schemas.openxmlformats.org/officeDocument/2006/relationships" r:embed="rId2"/>
          <a:stretch>
            <a:fillRect/>
          </a:stretch>
        </a:blipFill>
      </dgm:spPr>
      <dgm:t>
        <a:bodyPr/>
        <a:lstStyle/>
        <a:p>
          <a:endParaRPr lang="en-US" dirty="0"/>
        </a:p>
      </dgm:t>
      <dgm:extLst>
        <a:ext uri="{E40237B7-FDA0-4F09-8148-C483321AD2D9}">
          <dgm14:cNvPr xmlns:dgm14="http://schemas.microsoft.com/office/drawing/2010/diagram" id="0" name="" descr="step two of setting availabiilty status" title="feedback menu"/>
        </a:ext>
      </dgm:extLst>
    </dgm:pt>
    <dgm:pt modelId="{54EA46DE-135C-4878-8CCE-D157AD11C023}" type="parTrans" cxnId="{B709C5EC-AEF1-48FF-9021-7909937C19E6}">
      <dgm:prSet/>
      <dgm:spPr/>
      <dgm:t>
        <a:bodyPr/>
        <a:lstStyle/>
        <a:p>
          <a:endParaRPr lang="en-US"/>
        </a:p>
      </dgm:t>
    </dgm:pt>
    <dgm:pt modelId="{3E80238C-D0DF-4142-9B21-0385AE4647F1}" type="sibTrans" cxnId="{B709C5EC-AEF1-48FF-9021-7909937C19E6}">
      <dgm:prSet/>
      <dgm:spPr/>
      <dgm:t>
        <a:bodyPr/>
        <a:lstStyle/>
        <a:p>
          <a:endParaRPr lang="en-US"/>
        </a:p>
      </dgm:t>
      <dgm:extLst/>
    </dgm:pt>
    <dgm:pt modelId="{0CCEEFCA-A3BA-4137-88A0-30AE1EE1BA98}">
      <dgm:prSet phldrT="[Text]"/>
      <dgm:spPr>
        <a:blipFill dpi="0" rotWithShape="0">
          <a:blip xmlns:r="http://schemas.openxmlformats.org/officeDocument/2006/relationships" r:embed="rId3"/>
          <a:srcRect/>
          <a:stretch>
            <a:fillRect t="13000" b="13000"/>
          </a:stretch>
        </a:blipFill>
      </dgm:spPr>
      <dgm:t>
        <a:bodyPr/>
        <a:lstStyle/>
        <a:p>
          <a:endParaRPr lang="en-US" dirty="0"/>
        </a:p>
      </dgm:t>
      <dgm:extLst>
        <a:ext uri="{E40237B7-FDA0-4F09-8148-C483321AD2D9}">
          <dgm14:cNvPr xmlns:dgm14="http://schemas.microsoft.com/office/drawing/2010/diagram" id="0" name="" descr="step two of setting availabiilty status" title="feedback menu"/>
        </a:ext>
      </dgm:extLst>
    </dgm:pt>
    <dgm:pt modelId="{2C5CFE5A-6797-4E31-BC7F-B5032DDEA5CE}" type="parTrans" cxnId="{CF2B81DE-6098-4CD2-9F8F-30430DE3AB68}">
      <dgm:prSet/>
      <dgm:spPr/>
      <dgm:t>
        <a:bodyPr/>
        <a:lstStyle/>
        <a:p>
          <a:endParaRPr lang="en-US"/>
        </a:p>
      </dgm:t>
    </dgm:pt>
    <dgm:pt modelId="{1D9F1C55-3705-495D-B23B-A62B88D5D85C}" type="sibTrans" cxnId="{CF2B81DE-6098-4CD2-9F8F-30430DE3AB68}">
      <dgm:prSet/>
      <dgm:spPr/>
      <dgm:t>
        <a:bodyPr/>
        <a:lstStyle/>
        <a:p>
          <a:endParaRPr lang="en-US"/>
        </a:p>
      </dgm:t>
      <dgm:extLst/>
    </dgm:pt>
    <dgm:pt modelId="{C5FB20F4-0E7A-4890-A162-4843D3F30BD9}" type="pres">
      <dgm:prSet presAssocID="{2D9917F6-2A80-4E68-A33F-40B1BC4F26D2}" presName="Name0" presStyleCnt="0">
        <dgm:presLayoutVars>
          <dgm:dir/>
          <dgm:resizeHandles val="exact"/>
        </dgm:presLayoutVars>
      </dgm:prSet>
      <dgm:spPr/>
      <dgm:t>
        <a:bodyPr/>
        <a:lstStyle/>
        <a:p>
          <a:endParaRPr lang="en-US"/>
        </a:p>
      </dgm:t>
    </dgm:pt>
    <dgm:pt modelId="{C16031E4-01DC-47AF-B3FF-C90034BCF887}" type="pres">
      <dgm:prSet presAssocID="{0CCEEFCA-A3BA-4137-88A0-30AE1EE1BA98}" presName="node" presStyleLbl="node1" presStyleIdx="0" presStyleCnt="3">
        <dgm:presLayoutVars>
          <dgm:bulletEnabled val="1"/>
        </dgm:presLayoutVars>
      </dgm:prSet>
      <dgm:spPr>
        <a:prstGeom prst="rect">
          <a:avLst/>
        </a:prstGeom>
      </dgm:spPr>
      <dgm:t>
        <a:bodyPr/>
        <a:lstStyle/>
        <a:p>
          <a:endParaRPr lang="en-US"/>
        </a:p>
      </dgm:t>
    </dgm:pt>
    <dgm:pt modelId="{9C0FD8B6-DEFB-42E5-BB31-CAFB863FA6A2}" type="pres">
      <dgm:prSet presAssocID="{1D9F1C55-3705-495D-B23B-A62B88D5D85C}" presName="sibTrans" presStyleLbl="sibTrans2D1" presStyleIdx="0" presStyleCnt="2"/>
      <dgm:spPr/>
      <dgm:t>
        <a:bodyPr/>
        <a:lstStyle/>
        <a:p>
          <a:endParaRPr lang="en-US"/>
        </a:p>
      </dgm:t>
    </dgm:pt>
    <dgm:pt modelId="{2EA8BA29-2123-47E9-B6A1-7F5951C1D72B}" type="pres">
      <dgm:prSet presAssocID="{1D9F1C55-3705-495D-B23B-A62B88D5D85C}" presName="connectorText" presStyleLbl="sibTrans2D1" presStyleIdx="0" presStyleCnt="2"/>
      <dgm:spPr/>
      <dgm:t>
        <a:bodyPr/>
        <a:lstStyle/>
        <a:p>
          <a:endParaRPr lang="en-US"/>
        </a:p>
      </dgm:t>
    </dgm:pt>
    <dgm:pt modelId="{6E1C8E91-C6A9-4D4F-BB99-B870B9B02467}" type="pres">
      <dgm:prSet presAssocID="{E4B004D6-9A28-4F75-A6D6-611903FFCA39}" presName="node" presStyleLbl="node1" presStyleIdx="1" presStyleCnt="3" custScaleX="132046" custScaleY="195413">
        <dgm:presLayoutVars>
          <dgm:bulletEnabled val="1"/>
        </dgm:presLayoutVars>
      </dgm:prSet>
      <dgm:spPr>
        <a:prstGeom prst="rect">
          <a:avLst/>
        </a:prstGeom>
      </dgm:spPr>
      <dgm:t>
        <a:bodyPr/>
        <a:lstStyle/>
        <a:p>
          <a:endParaRPr lang="en-US"/>
        </a:p>
      </dgm:t>
    </dgm:pt>
    <dgm:pt modelId="{07053E07-E6E5-4520-B25E-016138810FDA}" type="pres">
      <dgm:prSet presAssocID="{3E80238C-D0DF-4142-9B21-0385AE4647F1}" presName="sibTrans" presStyleLbl="sibTrans2D1" presStyleIdx="1" presStyleCnt="2"/>
      <dgm:spPr/>
      <dgm:t>
        <a:bodyPr/>
        <a:lstStyle/>
        <a:p>
          <a:endParaRPr lang="en-US"/>
        </a:p>
      </dgm:t>
    </dgm:pt>
    <dgm:pt modelId="{79C237D4-E996-4D63-844D-0C0892C3DE16}" type="pres">
      <dgm:prSet presAssocID="{3E80238C-D0DF-4142-9B21-0385AE4647F1}" presName="connectorText" presStyleLbl="sibTrans2D1" presStyleIdx="1" presStyleCnt="2"/>
      <dgm:spPr/>
      <dgm:t>
        <a:bodyPr/>
        <a:lstStyle/>
        <a:p>
          <a:endParaRPr lang="en-US"/>
        </a:p>
      </dgm:t>
    </dgm:pt>
    <dgm:pt modelId="{9D1339C8-6248-43CC-8E0F-7DBE3A132EAB}" type="pres">
      <dgm:prSet presAssocID="{8C471E4C-3006-443B-8BF2-7CC229DCB832}" presName="node" presStyleLbl="node1" presStyleIdx="2" presStyleCnt="3" custScaleX="114962" custScaleY="250442">
        <dgm:presLayoutVars>
          <dgm:bulletEnabled val="1"/>
        </dgm:presLayoutVars>
      </dgm:prSet>
      <dgm:spPr>
        <a:prstGeom prst="rect">
          <a:avLst/>
        </a:prstGeom>
      </dgm:spPr>
      <dgm:t>
        <a:bodyPr/>
        <a:lstStyle/>
        <a:p>
          <a:endParaRPr lang="en-US"/>
        </a:p>
      </dgm:t>
    </dgm:pt>
  </dgm:ptLst>
  <dgm:cxnLst>
    <dgm:cxn modelId="{9892E58D-3BE9-4C3B-B2E1-C54AC2E8A917}" srcId="{2D9917F6-2A80-4E68-A33F-40B1BC4F26D2}" destId="{8C471E4C-3006-443B-8BF2-7CC229DCB832}" srcOrd="2" destOrd="0" parTransId="{1789C439-9CF2-4B10-91D1-ACBB4DF865F4}" sibTransId="{570FC830-EBF8-4279-991B-4337AD52B831}"/>
    <dgm:cxn modelId="{37C17124-0944-49A5-B2E4-2925B9E2EFE2}" type="presOf" srcId="{1D9F1C55-3705-495D-B23B-A62B88D5D85C}" destId="{2EA8BA29-2123-47E9-B6A1-7F5951C1D72B}" srcOrd="1" destOrd="0" presId="urn:microsoft.com/office/officeart/2005/8/layout/process1"/>
    <dgm:cxn modelId="{B709C5EC-AEF1-48FF-9021-7909937C19E6}" srcId="{2D9917F6-2A80-4E68-A33F-40B1BC4F26D2}" destId="{E4B004D6-9A28-4F75-A6D6-611903FFCA39}" srcOrd="1" destOrd="0" parTransId="{54EA46DE-135C-4878-8CCE-D157AD11C023}" sibTransId="{3E80238C-D0DF-4142-9B21-0385AE4647F1}"/>
    <dgm:cxn modelId="{B1813B03-C966-4D36-B275-26CD84DF3EB4}" type="presOf" srcId="{E4B004D6-9A28-4F75-A6D6-611903FFCA39}" destId="{6E1C8E91-C6A9-4D4F-BB99-B870B9B02467}" srcOrd="0" destOrd="0" presId="urn:microsoft.com/office/officeart/2005/8/layout/process1"/>
    <dgm:cxn modelId="{CF2B81DE-6098-4CD2-9F8F-30430DE3AB68}" srcId="{2D9917F6-2A80-4E68-A33F-40B1BC4F26D2}" destId="{0CCEEFCA-A3BA-4137-88A0-30AE1EE1BA98}" srcOrd="0" destOrd="0" parTransId="{2C5CFE5A-6797-4E31-BC7F-B5032DDEA5CE}" sibTransId="{1D9F1C55-3705-495D-B23B-A62B88D5D85C}"/>
    <dgm:cxn modelId="{88C9A71D-024D-4C4F-A3B2-BB48B1FF1565}" type="presOf" srcId="{1D9F1C55-3705-495D-B23B-A62B88D5D85C}" destId="{9C0FD8B6-DEFB-42E5-BB31-CAFB863FA6A2}" srcOrd="0" destOrd="0" presId="urn:microsoft.com/office/officeart/2005/8/layout/process1"/>
    <dgm:cxn modelId="{39A539DC-4E08-4335-A87A-6D2B02077A1F}" type="presOf" srcId="{8C471E4C-3006-443B-8BF2-7CC229DCB832}" destId="{9D1339C8-6248-43CC-8E0F-7DBE3A132EAB}" srcOrd="0" destOrd="0" presId="urn:microsoft.com/office/officeart/2005/8/layout/process1"/>
    <dgm:cxn modelId="{1D195C4F-656B-4151-849F-0925B93444EC}" type="presOf" srcId="{0CCEEFCA-A3BA-4137-88A0-30AE1EE1BA98}" destId="{C16031E4-01DC-47AF-B3FF-C90034BCF887}" srcOrd="0" destOrd="0" presId="urn:microsoft.com/office/officeart/2005/8/layout/process1"/>
    <dgm:cxn modelId="{555B689C-F7E2-452D-94A1-1C540F0D07F8}" type="presOf" srcId="{3E80238C-D0DF-4142-9B21-0385AE4647F1}" destId="{79C237D4-E996-4D63-844D-0C0892C3DE16}" srcOrd="1" destOrd="0" presId="urn:microsoft.com/office/officeart/2005/8/layout/process1"/>
    <dgm:cxn modelId="{986CDF25-EBC6-4482-B465-E3C01C3EFD12}" type="presOf" srcId="{2D9917F6-2A80-4E68-A33F-40B1BC4F26D2}" destId="{C5FB20F4-0E7A-4890-A162-4843D3F30BD9}" srcOrd="0" destOrd="0" presId="urn:microsoft.com/office/officeart/2005/8/layout/process1"/>
    <dgm:cxn modelId="{D0DF3977-85D8-420C-872F-1DEB6BA51825}" type="presOf" srcId="{3E80238C-D0DF-4142-9B21-0385AE4647F1}" destId="{07053E07-E6E5-4520-B25E-016138810FDA}" srcOrd="0" destOrd="0" presId="urn:microsoft.com/office/officeart/2005/8/layout/process1"/>
    <dgm:cxn modelId="{C7F029F3-814E-4C48-A1AA-E89DEC3A35B1}" type="presParOf" srcId="{C5FB20F4-0E7A-4890-A162-4843D3F30BD9}" destId="{C16031E4-01DC-47AF-B3FF-C90034BCF887}" srcOrd="0" destOrd="0" presId="urn:microsoft.com/office/officeart/2005/8/layout/process1"/>
    <dgm:cxn modelId="{18EB65FB-1850-4361-BF23-714BA5AFC756}" type="presParOf" srcId="{C5FB20F4-0E7A-4890-A162-4843D3F30BD9}" destId="{9C0FD8B6-DEFB-42E5-BB31-CAFB863FA6A2}" srcOrd="1" destOrd="0" presId="urn:microsoft.com/office/officeart/2005/8/layout/process1"/>
    <dgm:cxn modelId="{01B4089F-CE64-4383-8424-A14F2AD72E18}" type="presParOf" srcId="{9C0FD8B6-DEFB-42E5-BB31-CAFB863FA6A2}" destId="{2EA8BA29-2123-47E9-B6A1-7F5951C1D72B}" srcOrd="0" destOrd="0" presId="urn:microsoft.com/office/officeart/2005/8/layout/process1"/>
    <dgm:cxn modelId="{33FBB730-AECA-4DDA-8269-3C48873831AE}" type="presParOf" srcId="{C5FB20F4-0E7A-4890-A162-4843D3F30BD9}" destId="{6E1C8E91-C6A9-4D4F-BB99-B870B9B02467}" srcOrd="2" destOrd="0" presId="urn:microsoft.com/office/officeart/2005/8/layout/process1"/>
    <dgm:cxn modelId="{182256F9-5949-4AED-89F1-8BC87AECE42A}" type="presParOf" srcId="{C5FB20F4-0E7A-4890-A162-4843D3F30BD9}" destId="{07053E07-E6E5-4520-B25E-016138810FDA}" srcOrd="3" destOrd="0" presId="urn:microsoft.com/office/officeart/2005/8/layout/process1"/>
    <dgm:cxn modelId="{D23530DE-C4C9-4DF4-BF2A-E88A1C175CA4}" type="presParOf" srcId="{07053E07-E6E5-4520-B25E-016138810FDA}" destId="{79C237D4-E996-4D63-844D-0C0892C3DE16}" srcOrd="0" destOrd="0" presId="urn:microsoft.com/office/officeart/2005/8/layout/process1"/>
    <dgm:cxn modelId="{17BCC3DC-43BF-495E-B611-6A2ED86197BC}" type="presParOf" srcId="{C5FB20F4-0E7A-4890-A162-4843D3F30BD9}" destId="{9D1339C8-6248-43CC-8E0F-7DBE3A132EA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F2AAC-65C7-47B8-B8E5-A596512816E0}">
      <dsp:nvSpPr>
        <dsp:cNvPr id="0" name=""/>
        <dsp:cNvSpPr/>
      </dsp:nvSpPr>
      <dsp:spPr>
        <a:xfrm>
          <a:off x="0" y="28605"/>
          <a:ext cx="5119687" cy="5148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altLang="en-US" sz="2200" b="0" kern="1200" dirty="0"/>
            <a:t>Want to talk using built-in audio?  </a:t>
          </a:r>
          <a:endParaRPr lang="en-US" sz="2200" b="0" kern="1200" dirty="0"/>
        </a:p>
      </dsp:txBody>
      <dsp:txXfrm>
        <a:off x="25130" y="53735"/>
        <a:ext cx="5069427" cy="464540"/>
      </dsp:txXfrm>
    </dsp:sp>
    <dsp:sp modelId="{60CA1014-CD12-4DCE-9412-F8ADE20F2685}">
      <dsp:nvSpPr>
        <dsp:cNvPr id="0" name=""/>
        <dsp:cNvSpPr/>
      </dsp:nvSpPr>
      <dsp:spPr>
        <a:xfrm>
          <a:off x="0" y="543405"/>
          <a:ext cx="511968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5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Click mic and wait until it is animated and green</a:t>
          </a:r>
        </a:p>
      </dsp:txBody>
      <dsp:txXfrm>
        <a:off x="0" y="543405"/>
        <a:ext cx="5119687" cy="364320"/>
      </dsp:txXfrm>
    </dsp:sp>
    <dsp:sp modelId="{29B8722A-3647-40FD-8EF9-18C3E85B091D}">
      <dsp:nvSpPr>
        <dsp:cNvPr id="0" name=""/>
        <dsp:cNvSpPr/>
      </dsp:nvSpPr>
      <dsp:spPr>
        <a:xfrm>
          <a:off x="0" y="907725"/>
          <a:ext cx="5119687" cy="5148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altLang="en-US" sz="2200" b="0" kern="1200" dirty="0"/>
            <a:t>Want to send a text message?</a:t>
          </a:r>
        </a:p>
      </dsp:txBody>
      <dsp:txXfrm>
        <a:off x="25130" y="932855"/>
        <a:ext cx="5069427" cy="464540"/>
      </dsp:txXfrm>
    </dsp:sp>
    <dsp:sp modelId="{66FED8A6-2807-4969-9F28-B96F41A2E3BC}">
      <dsp:nvSpPr>
        <dsp:cNvPr id="0" name=""/>
        <dsp:cNvSpPr/>
      </dsp:nvSpPr>
      <dsp:spPr>
        <a:xfrm>
          <a:off x="0" y="1425671"/>
          <a:ext cx="511968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5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altLang="en-US" sz="1600" kern="1200" dirty="0"/>
            <a:t>Open the chat panel to type.</a:t>
          </a:r>
        </a:p>
      </dsp:txBody>
      <dsp:txXfrm>
        <a:off x="0" y="1425671"/>
        <a:ext cx="5119687" cy="364320"/>
      </dsp:txXfrm>
    </dsp:sp>
    <dsp:sp modelId="{B973E09F-712D-42C1-ADD7-26FB1B507BA0}">
      <dsp:nvSpPr>
        <dsp:cNvPr id="0" name=""/>
        <dsp:cNvSpPr/>
      </dsp:nvSpPr>
      <dsp:spPr>
        <a:xfrm>
          <a:off x="0" y="1786846"/>
          <a:ext cx="5119687" cy="5148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altLang="en-US" sz="2200" b="0" kern="1200" dirty="0"/>
            <a:t>Need to troubleshoot audio?</a:t>
          </a:r>
        </a:p>
      </dsp:txBody>
      <dsp:txXfrm>
        <a:off x="25130" y="1811976"/>
        <a:ext cx="5069427" cy="464540"/>
      </dsp:txXfrm>
    </dsp:sp>
    <dsp:sp modelId="{A6126765-B408-49D0-A455-E275931F1335}">
      <dsp:nvSpPr>
        <dsp:cNvPr id="0" name=""/>
        <dsp:cNvSpPr/>
      </dsp:nvSpPr>
      <dsp:spPr>
        <a:xfrm>
          <a:off x="0" y="2301646"/>
          <a:ext cx="5119687" cy="116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5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altLang="en-US" sz="1600" kern="1200" dirty="0"/>
            <a:t>Hover over your profile image to display </a:t>
          </a:r>
          <a:r>
            <a:rPr lang="en-US" altLang="en-US" sz="1600" i="1" kern="1200" dirty="0"/>
            <a:t>My Settings</a:t>
          </a:r>
          <a:r>
            <a:rPr lang="en-US" altLang="en-US" sz="1600" kern="1200" dirty="0"/>
            <a:t>. Click to select. Click </a:t>
          </a:r>
          <a:r>
            <a:rPr lang="en-US" altLang="en-US" sz="1600" i="1" kern="1200" dirty="0"/>
            <a:t>Audio and Video Settings &gt; Set Up your Camera and Microphone</a:t>
          </a:r>
          <a:r>
            <a:rPr lang="en-US" altLang="en-US" sz="1600" i="0" kern="1200" dirty="0"/>
            <a:t>. </a:t>
          </a:r>
          <a:r>
            <a:rPr lang="en-US" altLang="en-US" sz="1600" kern="1200" dirty="0"/>
            <a:t>Select your preferred device and watch for the moving meter bar.</a:t>
          </a:r>
          <a:endParaRPr lang="en-US" altLang="en-US" sz="1600" i="1" kern="1200" dirty="0"/>
        </a:p>
        <a:p>
          <a:pPr marL="171450" lvl="1" indent="-171450" algn="l" defTabSz="711200">
            <a:lnSpc>
              <a:spcPct val="90000"/>
            </a:lnSpc>
            <a:spcBef>
              <a:spcPct val="0"/>
            </a:spcBef>
            <a:spcAft>
              <a:spcPct val="20000"/>
            </a:spcAft>
            <a:buChar char="••"/>
          </a:pPr>
          <a:endParaRPr lang="en-US" altLang="en-US" sz="1600" i="1" kern="1200" dirty="0"/>
        </a:p>
      </dsp:txBody>
      <dsp:txXfrm>
        <a:off x="0" y="2301646"/>
        <a:ext cx="5119687" cy="1161270"/>
      </dsp:txXfrm>
    </dsp:sp>
    <dsp:sp modelId="{084C7821-36F8-4327-B31D-EF96065C4554}">
      <dsp:nvSpPr>
        <dsp:cNvPr id="0" name=""/>
        <dsp:cNvSpPr/>
      </dsp:nvSpPr>
      <dsp:spPr>
        <a:xfrm>
          <a:off x="0" y="3462916"/>
          <a:ext cx="5119687" cy="51480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altLang="en-US" sz="2200" i="0" kern="1200" dirty="0"/>
            <a:t>Want to talk using your telephone?</a:t>
          </a:r>
        </a:p>
      </dsp:txBody>
      <dsp:txXfrm>
        <a:off x="25130" y="3488046"/>
        <a:ext cx="5069427" cy="464540"/>
      </dsp:txXfrm>
    </dsp:sp>
    <dsp:sp modelId="{BA69159E-D3EB-4EF5-BDEE-1349FC8B93F8}">
      <dsp:nvSpPr>
        <dsp:cNvPr id="0" name=""/>
        <dsp:cNvSpPr/>
      </dsp:nvSpPr>
      <dsp:spPr>
        <a:xfrm>
          <a:off x="0" y="3977716"/>
          <a:ext cx="5119687"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5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altLang="en-US" sz="1600" kern="1200" dirty="0"/>
            <a:t>Hover over your profile image to display </a:t>
          </a:r>
          <a:r>
            <a:rPr lang="en-US" altLang="en-US" sz="1600" i="1" kern="1200" dirty="0"/>
            <a:t>My Settings</a:t>
          </a:r>
          <a:r>
            <a:rPr lang="en-US" altLang="en-US" sz="1600" kern="1200" dirty="0"/>
            <a:t>. Click to select. Click </a:t>
          </a:r>
          <a:r>
            <a:rPr lang="en-US" altLang="en-US" sz="1600" i="1" kern="1200" dirty="0"/>
            <a:t>Generate Number</a:t>
          </a:r>
          <a:r>
            <a:rPr lang="en-US" altLang="en-US" sz="1600" kern="1200" dirty="0"/>
            <a:t> from Settings Menu. Once you have connected to the telephone bridge, click the handset icon to activate the phone.</a:t>
          </a:r>
          <a:endParaRPr lang="en-US" altLang="en-US" sz="1600" i="1" kern="1200" dirty="0"/>
        </a:p>
      </dsp:txBody>
      <dsp:txXfrm>
        <a:off x="0" y="3977716"/>
        <a:ext cx="5119687" cy="9108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8EBB4-940D-4F47-AF36-4E5505F8028C}">
      <dsp:nvSpPr>
        <dsp:cNvPr id="0" name=""/>
        <dsp:cNvSpPr/>
      </dsp:nvSpPr>
      <dsp:spPr>
        <a:xfrm>
          <a:off x="1918" y="330404"/>
          <a:ext cx="1984712" cy="297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4770" rIns="64770" bIns="0" numCol="1" spcCol="1270" anchor="b" anchorCtr="0">
          <a:noAutofit/>
        </a:bodyPr>
        <a:lstStyle/>
        <a:p>
          <a:pPr lvl="0" algn="ctr" defTabSz="755650">
            <a:lnSpc>
              <a:spcPct val="90000"/>
            </a:lnSpc>
            <a:spcBef>
              <a:spcPct val="0"/>
            </a:spcBef>
            <a:spcAft>
              <a:spcPct val="35000"/>
            </a:spcAft>
          </a:pPr>
          <a:r>
            <a:rPr lang="en-US" sz="1700" kern="1200" dirty="0"/>
            <a:t>Audio Test</a:t>
          </a:r>
        </a:p>
      </dsp:txBody>
      <dsp:txXfrm>
        <a:off x="1918" y="330404"/>
        <a:ext cx="1984712" cy="297706"/>
      </dsp:txXfrm>
    </dsp:sp>
    <dsp:sp modelId="{FE0D588D-EAED-4835-ADBD-240444776CE1}">
      <dsp:nvSpPr>
        <dsp:cNvPr id="0" name=""/>
        <dsp:cNvSpPr/>
      </dsp:nvSpPr>
      <dsp:spPr>
        <a:xfrm>
          <a:off x="1918" y="687117"/>
          <a:ext cx="1984712" cy="1984712"/>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B9DD8E-0AB6-4969-A21E-20CE7A934CD9}">
      <dsp:nvSpPr>
        <dsp:cNvPr id="0" name=""/>
        <dsp:cNvSpPr/>
      </dsp:nvSpPr>
      <dsp:spPr>
        <a:xfrm>
          <a:off x="2196431" y="330404"/>
          <a:ext cx="1984712" cy="297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4770" rIns="64770" bIns="0" numCol="1" spcCol="1270" anchor="b" anchorCtr="0">
          <a:noAutofit/>
        </a:bodyPr>
        <a:lstStyle/>
        <a:p>
          <a:pPr lvl="0" algn="ctr" defTabSz="755650">
            <a:lnSpc>
              <a:spcPct val="90000"/>
            </a:lnSpc>
            <a:spcBef>
              <a:spcPct val="0"/>
            </a:spcBef>
            <a:spcAft>
              <a:spcPct val="35000"/>
            </a:spcAft>
          </a:pPr>
          <a:r>
            <a:rPr lang="en-US" sz="1700" kern="1200" dirty="0"/>
            <a:t>Video Test</a:t>
          </a:r>
        </a:p>
      </dsp:txBody>
      <dsp:txXfrm>
        <a:off x="2196431" y="330404"/>
        <a:ext cx="1984712" cy="297706"/>
      </dsp:txXfrm>
    </dsp:sp>
    <dsp:sp modelId="{00CD8E08-8DCD-482E-8153-A785FD4F6C35}">
      <dsp:nvSpPr>
        <dsp:cNvPr id="0" name=""/>
        <dsp:cNvSpPr/>
      </dsp:nvSpPr>
      <dsp:spPr>
        <a:xfrm>
          <a:off x="2196431" y="687117"/>
          <a:ext cx="1984712" cy="1984712"/>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1AE583-6203-4530-B98D-8A4A642D3E21}">
      <dsp:nvSpPr>
        <dsp:cNvPr id="0" name=""/>
        <dsp:cNvSpPr/>
      </dsp:nvSpPr>
      <dsp:spPr>
        <a:xfrm>
          <a:off x="1099175" y="2870301"/>
          <a:ext cx="1984712" cy="297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4770" rIns="64770" bIns="0" numCol="1" spcCol="1270" anchor="b" anchorCtr="0">
          <a:noAutofit/>
        </a:bodyPr>
        <a:lstStyle/>
        <a:p>
          <a:pPr lvl="0" algn="ctr" defTabSz="755650">
            <a:lnSpc>
              <a:spcPct val="90000"/>
            </a:lnSpc>
            <a:spcBef>
              <a:spcPct val="0"/>
            </a:spcBef>
            <a:spcAft>
              <a:spcPct val="35000"/>
            </a:spcAft>
          </a:pPr>
          <a:r>
            <a:rPr lang="en-US" sz="1700" kern="1200" dirty="0"/>
            <a:t>Generate Number</a:t>
          </a:r>
        </a:p>
      </dsp:txBody>
      <dsp:txXfrm>
        <a:off x="1099175" y="2870301"/>
        <a:ext cx="1984712" cy="297706"/>
      </dsp:txXfrm>
    </dsp:sp>
    <dsp:sp modelId="{8338E1E2-54A5-4673-97BC-01276BE1357C}">
      <dsp:nvSpPr>
        <dsp:cNvPr id="0" name=""/>
        <dsp:cNvSpPr/>
      </dsp:nvSpPr>
      <dsp:spPr>
        <a:xfrm>
          <a:off x="1099175" y="3269130"/>
          <a:ext cx="1984712" cy="457198"/>
        </a:xfrm>
        <a:prstGeom prst="rect">
          <a:avLst/>
        </a:prstGeom>
        <a:blipFill dpi="0" rotWithShape="1">
          <a:blip xmlns:r="http://schemas.openxmlformats.org/officeDocument/2006/relationships" r:embed="rId3"/>
          <a:srcRect/>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43DFB-AD1B-4B07-B0D7-758642C42BB5}">
      <dsp:nvSpPr>
        <dsp:cNvPr id="0" name=""/>
        <dsp:cNvSpPr/>
      </dsp:nvSpPr>
      <dsp:spPr>
        <a:xfrm>
          <a:off x="593750" y="33832"/>
          <a:ext cx="1691637" cy="836091"/>
        </a:xfrm>
        <a:prstGeom prst="rect">
          <a:avLst/>
        </a:prstGeom>
        <a:blipFill dpi="0" rotWithShape="1">
          <a:blip xmlns:r="http://schemas.openxmlformats.org/officeDocument/2006/relationships" r:embed="rId1"/>
          <a:srcRect/>
          <a:stretch>
            <a:fillRect l="-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FE2A4-67F7-4C0B-81C0-A3BA2135D10A}">
      <dsp:nvSpPr>
        <dsp:cNvPr id="0" name=""/>
        <dsp:cNvSpPr/>
      </dsp:nvSpPr>
      <dsp:spPr>
        <a:xfrm>
          <a:off x="2119005" y="922206"/>
          <a:ext cx="1776810" cy="1097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Someone joined or left the breakout group or session</a:t>
          </a:r>
        </a:p>
        <a:p>
          <a:pPr marL="57150" lvl="1" indent="-57150" algn="l" defTabSz="444500">
            <a:lnSpc>
              <a:spcPct val="90000"/>
            </a:lnSpc>
            <a:spcBef>
              <a:spcPct val="0"/>
            </a:spcBef>
            <a:spcAft>
              <a:spcPct val="15000"/>
            </a:spcAft>
            <a:buChar char="••"/>
          </a:pPr>
          <a:r>
            <a:rPr lang="en-US" sz="1000" kern="1200" dirty="0"/>
            <a:t>Collaborate pop-up notification</a:t>
          </a:r>
        </a:p>
        <a:p>
          <a:pPr marL="57150" lvl="1" indent="-57150" algn="l" defTabSz="444500">
            <a:lnSpc>
              <a:spcPct val="90000"/>
            </a:lnSpc>
            <a:spcBef>
              <a:spcPct val="0"/>
            </a:spcBef>
            <a:spcAft>
              <a:spcPct val="15000"/>
            </a:spcAft>
            <a:buChar char="••"/>
          </a:pPr>
          <a:r>
            <a:rPr lang="en-US" sz="1000" kern="1200" dirty="0"/>
            <a:t>Audio notification</a:t>
          </a:r>
        </a:p>
      </dsp:txBody>
      <dsp:txXfrm>
        <a:off x="2119005" y="922206"/>
        <a:ext cx="1776810" cy="1097504"/>
      </dsp:txXfrm>
    </dsp:sp>
    <dsp:sp modelId="{51012F6D-1002-44EC-9EC2-376C8B80B3DA}">
      <dsp:nvSpPr>
        <dsp:cNvPr id="0" name=""/>
        <dsp:cNvSpPr/>
      </dsp:nvSpPr>
      <dsp:spPr>
        <a:xfrm>
          <a:off x="1962237" y="765573"/>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27DA9B-C233-410E-9031-D8B46A28E580}">
      <dsp:nvSpPr>
        <dsp:cNvPr id="0" name=""/>
        <dsp:cNvSpPr/>
      </dsp:nvSpPr>
      <dsp:spPr>
        <a:xfrm rot="5400000">
          <a:off x="3638166" y="765628"/>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F95708-FE3C-4252-8ED0-70830740D525}">
      <dsp:nvSpPr>
        <dsp:cNvPr id="0" name=""/>
        <dsp:cNvSpPr/>
      </dsp:nvSpPr>
      <dsp:spPr>
        <a:xfrm rot="16200000">
          <a:off x="1962182" y="1749782"/>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652D7-5B3A-40E4-B086-63B16C6F0068}">
      <dsp:nvSpPr>
        <dsp:cNvPr id="0" name=""/>
        <dsp:cNvSpPr/>
      </dsp:nvSpPr>
      <dsp:spPr>
        <a:xfrm rot="10800000">
          <a:off x="3638221" y="1749727"/>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0BE475-9E16-4EA7-AA53-15204AD8B88F}">
      <dsp:nvSpPr>
        <dsp:cNvPr id="0" name=""/>
        <dsp:cNvSpPr/>
      </dsp:nvSpPr>
      <dsp:spPr>
        <a:xfrm>
          <a:off x="4455170" y="33832"/>
          <a:ext cx="1691637" cy="836091"/>
        </a:xfrm>
        <a:prstGeom prst="rect">
          <a:avLst/>
        </a:prstGeom>
        <a:blipFill dpi="0" rotWithShape="1">
          <a:blip xmlns:r="http://schemas.openxmlformats.org/officeDocument/2006/relationships" r:embed="rId2"/>
          <a:srcRect/>
          <a:stretch>
            <a:fillRect l="-3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C1705A-B90A-4762-A830-BB13EE54BAA6}">
      <dsp:nvSpPr>
        <dsp:cNvPr id="0" name=""/>
        <dsp:cNvSpPr/>
      </dsp:nvSpPr>
      <dsp:spPr>
        <a:xfrm>
          <a:off x="5980424" y="922206"/>
          <a:ext cx="1776810" cy="1097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a:t>Someone posts a chat message</a:t>
          </a:r>
        </a:p>
        <a:p>
          <a:pPr marL="57150" lvl="1" indent="-57150" algn="l" defTabSz="444500">
            <a:lnSpc>
              <a:spcPct val="90000"/>
            </a:lnSpc>
            <a:spcBef>
              <a:spcPct val="0"/>
            </a:spcBef>
            <a:spcAft>
              <a:spcPct val="15000"/>
            </a:spcAft>
            <a:buChar char="••"/>
          </a:pPr>
          <a:r>
            <a:rPr lang="en-US" sz="1000" kern="1200" dirty="0"/>
            <a:t>Collaborate pop-up notification</a:t>
          </a:r>
        </a:p>
        <a:p>
          <a:pPr marL="57150" lvl="1" indent="-57150" algn="l" defTabSz="444500">
            <a:lnSpc>
              <a:spcPct val="90000"/>
            </a:lnSpc>
            <a:spcBef>
              <a:spcPct val="0"/>
            </a:spcBef>
            <a:spcAft>
              <a:spcPct val="15000"/>
            </a:spcAft>
            <a:buChar char="••"/>
          </a:pPr>
          <a:r>
            <a:rPr lang="en-US" sz="1000" kern="1200" dirty="0"/>
            <a:t>Audio notification</a:t>
          </a:r>
        </a:p>
        <a:p>
          <a:pPr marL="57150" lvl="1" indent="-57150" algn="l" defTabSz="444500">
            <a:lnSpc>
              <a:spcPct val="90000"/>
            </a:lnSpc>
            <a:spcBef>
              <a:spcPct val="0"/>
            </a:spcBef>
            <a:spcAft>
              <a:spcPct val="15000"/>
            </a:spcAft>
            <a:buChar char="••"/>
          </a:pPr>
          <a:r>
            <a:rPr lang="en-US" sz="1000" kern="1200" dirty="0"/>
            <a:t>Browser pop-up notification</a:t>
          </a:r>
        </a:p>
      </dsp:txBody>
      <dsp:txXfrm>
        <a:off x="5980424" y="922206"/>
        <a:ext cx="1776810" cy="1097504"/>
      </dsp:txXfrm>
    </dsp:sp>
    <dsp:sp modelId="{93072F8C-289C-462F-BA6F-B57C1C0417F2}">
      <dsp:nvSpPr>
        <dsp:cNvPr id="0" name=""/>
        <dsp:cNvSpPr/>
      </dsp:nvSpPr>
      <dsp:spPr>
        <a:xfrm>
          <a:off x="5823657" y="765573"/>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88A6D-978F-4CA5-AA15-448E5215DD8E}">
      <dsp:nvSpPr>
        <dsp:cNvPr id="0" name=""/>
        <dsp:cNvSpPr/>
      </dsp:nvSpPr>
      <dsp:spPr>
        <a:xfrm rot="5400000">
          <a:off x="7499586" y="765628"/>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B44A5B-DE68-4883-908F-FA92BAC83608}">
      <dsp:nvSpPr>
        <dsp:cNvPr id="0" name=""/>
        <dsp:cNvSpPr/>
      </dsp:nvSpPr>
      <dsp:spPr>
        <a:xfrm rot="16200000">
          <a:off x="5823601" y="1749782"/>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3E26AF-0AA6-4B5C-85E3-AA5F871B3A8B}">
      <dsp:nvSpPr>
        <dsp:cNvPr id="0" name=""/>
        <dsp:cNvSpPr/>
      </dsp:nvSpPr>
      <dsp:spPr>
        <a:xfrm rot="10800000">
          <a:off x="7499641" y="1749727"/>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7E1A6-E9A0-4BC0-82B1-803F689AC125}">
      <dsp:nvSpPr>
        <dsp:cNvPr id="0" name=""/>
        <dsp:cNvSpPr/>
      </dsp:nvSpPr>
      <dsp:spPr>
        <a:xfrm>
          <a:off x="593750" y="2501803"/>
          <a:ext cx="1691637" cy="836091"/>
        </a:xfrm>
        <a:prstGeom prst="rect">
          <a:avLst/>
        </a:prstGeom>
        <a:blipFill dpi="0" rotWithShape="1">
          <a:blip xmlns:r="http://schemas.openxmlformats.org/officeDocument/2006/relationships" r:embed="rId3"/>
          <a:srcRect/>
          <a:stretch>
            <a:fillRect l="-2000" r="-9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7B56F0-E3DA-431C-8525-C94610B29FC8}">
      <dsp:nvSpPr>
        <dsp:cNvPr id="0" name=""/>
        <dsp:cNvSpPr/>
      </dsp:nvSpPr>
      <dsp:spPr>
        <a:xfrm>
          <a:off x="2119005" y="3390177"/>
          <a:ext cx="1776810" cy="1097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a:t>Closed captioning available</a:t>
          </a:r>
        </a:p>
        <a:p>
          <a:pPr marL="57150" lvl="1" indent="-57150" algn="l" defTabSz="444500">
            <a:lnSpc>
              <a:spcPct val="90000"/>
            </a:lnSpc>
            <a:spcBef>
              <a:spcPct val="0"/>
            </a:spcBef>
            <a:spcAft>
              <a:spcPct val="15000"/>
            </a:spcAft>
            <a:buChar char="••"/>
          </a:pPr>
          <a:r>
            <a:rPr lang="en-US" sz="1000" kern="1200" dirty="0"/>
            <a:t>Collaborate pop-up notification</a:t>
          </a:r>
        </a:p>
      </dsp:txBody>
      <dsp:txXfrm>
        <a:off x="2119005" y="3390177"/>
        <a:ext cx="1776810" cy="1097504"/>
      </dsp:txXfrm>
    </dsp:sp>
    <dsp:sp modelId="{8C6AA7C7-E3FC-4395-BF5D-CFBCE75E87BC}">
      <dsp:nvSpPr>
        <dsp:cNvPr id="0" name=""/>
        <dsp:cNvSpPr/>
      </dsp:nvSpPr>
      <dsp:spPr>
        <a:xfrm>
          <a:off x="1962237" y="3233544"/>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248C0-2961-4F94-9352-B5BC6EB888E8}">
      <dsp:nvSpPr>
        <dsp:cNvPr id="0" name=""/>
        <dsp:cNvSpPr/>
      </dsp:nvSpPr>
      <dsp:spPr>
        <a:xfrm rot="5400000">
          <a:off x="3638166" y="3233599"/>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859E4F-ED19-45FE-B4EC-F8A1FA2099E3}">
      <dsp:nvSpPr>
        <dsp:cNvPr id="0" name=""/>
        <dsp:cNvSpPr/>
      </dsp:nvSpPr>
      <dsp:spPr>
        <a:xfrm rot="16200000">
          <a:off x="1962182" y="4217753"/>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6D6BCD-6DF1-4252-AD54-668C2E826F05}">
      <dsp:nvSpPr>
        <dsp:cNvPr id="0" name=""/>
        <dsp:cNvSpPr/>
      </dsp:nvSpPr>
      <dsp:spPr>
        <a:xfrm rot="10800000">
          <a:off x="3638221" y="4217698"/>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E3D341-996A-4BB0-A7B3-70162EFF06B6}">
      <dsp:nvSpPr>
        <dsp:cNvPr id="0" name=""/>
        <dsp:cNvSpPr/>
      </dsp:nvSpPr>
      <dsp:spPr>
        <a:xfrm>
          <a:off x="4455170" y="2501803"/>
          <a:ext cx="1691637" cy="836091"/>
        </a:xfrm>
        <a:prstGeom prst="rect">
          <a:avLst/>
        </a:prstGeom>
        <a:blipFill dpi="0" rotWithShape="1">
          <a:blip xmlns:r="http://schemas.openxmlformats.org/officeDocument/2006/relationships" r:embed="rId4"/>
          <a:srcRect/>
          <a:stretch>
            <a:fillRect l="-4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A73A84-536F-4E3E-A75C-64B7BCCB4FA3}">
      <dsp:nvSpPr>
        <dsp:cNvPr id="0" name=""/>
        <dsp:cNvSpPr/>
      </dsp:nvSpPr>
      <dsp:spPr>
        <a:xfrm>
          <a:off x="5980424" y="3390177"/>
          <a:ext cx="1776810" cy="1097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a:t>Someone raises their hand (Moderator Only)</a:t>
          </a:r>
        </a:p>
        <a:p>
          <a:pPr marL="57150" lvl="1" indent="-57150" algn="l" defTabSz="444500">
            <a:lnSpc>
              <a:spcPct val="90000"/>
            </a:lnSpc>
            <a:spcBef>
              <a:spcPct val="0"/>
            </a:spcBef>
            <a:spcAft>
              <a:spcPct val="15000"/>
            </a:spcAft>
            <a:buChar char="••"/>
          </a:pPr>
          <a:r>
            <a:rPr lang="en-US" sz="1000" kern="1200" dirty="0"/>
            <a:t>Collaborate pop-up notification</a:t>
          </a:r>
        </a:p>
        <a:p>
          <a:pPr marL="57150" lvl="1" indent="-57150" algn="l" defTabSz="444500">
            <a:lnSpc>
              <a:spcPct val="90000"/>
            </a:lnSpc>
            <a:spcBef>
              <a:spcPct val="0"/>
            </a:spcBef>
            <a:spcAft>
              <a:spcPct val="15000"/>
            </a:spcAft>
            <a:buChar char="••"/>
          </a:pPr>
          <a:r>
            <a:rPr lang="en-US" sz="1000" kern="1200" dirty="0"/>
            <a:t>Audio notification</a:t>
          </a:r>
        </a:p>
      </dsp:txBody>
      <dsp:txXfrm>
        <a:off x="5980424" y="3390177"/>
        <a:ext cx="1776810" cy="1097504"/>
      </dsp:txXfrm>
    </dsp:sp>
    <dsp:sp modelId="{3CDA4BB4-D4E7-4F23-878B-C5BCFB9D6B1D}">
      <dsp:nvSpPr>
        <dsp:cNvPr id="0" name=""/>
        <dsp:cNvSpPr/>
      </dsp:nvSpPr>
      <dsp:spPr>
        <a:xfrm>
          <a:off x="5823657" y="3233544"/>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B1BFA9-9D17-4DF3-9023-FAD93FA4B70C}">
      <dsp:nvSpPr>
        <dsp:cNvPr id="0" name=""/>
        <dsp:cNvSpPr/>
      </dsp:nvSpPr>
      <dsp:spPr>
        <a:xfrm rot="5400000">
          <a:off x="7499586" y="3233599"/>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969149-DFF0-4F57-88DA-504BC7267BEC}">
      <dsp:nvSpPr>
        <dsp:cNvPr id="0" name=""/>
        <dsp:cNvSpPr/>
      </dsp:nvSpPr>
      <dsp:spPr>
        <a:xfrm rot="16200000">
          <a:off x="5823601" y="4217753"/>
          <a:ext cx="426831" cy="426720"/>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BE95E-0AA5-4935-BF9C-B7D0450F3F58}">
      <dsp:nvSpPr>
        <dsp:cNvPr id="0" name=""/>
        <dsp:cNvSpPr/>
      </dsp:nvSpPr>
      <dsp:spPr>
        <a:xfrm rot="10800000">
          <a:off x="7499641" y="4217698"/>
          <a:ext cx="426720" cy="426831"/>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9E486-6A38-4679-9D19-F5C4DE5BB883}">
      <dsp:nvSpPr>
        <dsp:cNvPr id="0" name=""/>
        <dsp:cNvSpPr/>
      </dsp:nvSpPr>
      <dsp:spPr>
        <a:xfrm>
          <a:off x="3623" y="77668"/>
          <a:ext cx="3844571" cy="452302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CAAAAB0-DFA2-407E-A944-189116CC3E49}">
      <dsp:nvSpPr>
        <dsp:cNvPr id="0" name=""/>
        <dsp:cNvSpPr/>
      </dsp:nvSpPr>
      <dsp:spPr>
        <a:xfrm>
          <a:off x="726028" y="258589"/>
          <a:ext cx="2399762" cy="2939966"/>
        </a:xfrm>
        <a:prstGeom prst="rect">
          <a:avLst/>
        </a:prstGeom>
        <a:blipFill rotWithShape="1">
          <a:blip xmlns:r="http://schemas.openxmlformats.org/officeDocument/2006/relationships" r:embed="rId1"/>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8371FECD-0253-4370-818D-9AAAA5FB6390}">
      <dsp:nvSpPr>
        <dsp:cNvPr id="0" name=""/>
        <dsp:cNvSpPr/>
      </dsp:nvSpPr>
      <dsp:spPr>
        <a:xfrm>
          <a:off x="195852" y="3198555"/>
          <a:ext cx="3460114" cy="1221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Aggregated Feedback</a:t>
          </a:r>
        </a:p>
      </dsp:txBody>
      <dsp:txXfrm>
        <a:off x="195852" y="3198555"/>
        <a:ext cx="3460114" cy="1221216"/>
      </dsp:txXfrm>
    </dsp:sp>
    <dsp:sp modelId="{1AB482C3-F058-4837-9FE8-D9EFD66BDF35}">
      <dsp:nvSpPr>
        <dsp:cNvPr id="0" name=""/>
        <dsp:cNvSpPr/>
      </dsp:nvSpPr>
      <dsp:spPr>
        <a:xfrm>
          <a:off x="4671917" y="77668"/>
          <a:ext cx="3844571" cy="452302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3979D2-1BFD-4298-B2F6-820312E7263E}">
      <dsp:nvSpPr>
        <dsp:cNvPr id="0" name=""/>
        <dsp:cNvSpPr/>
      </dsp:nvSpPr>
      <dsp:spPr>
        <a:xfrm>
          <a:off x="5394322" y="258589"/>
          <a:ext cx="2399762" cy="2939966"/>
        </a:xfrm>
        <a:prstGeom prst="rect">
          <a:avLst/>
        </a:prstGeom>
        <a:blipFill>
          <a:blip xmlns:r="http://schemas.openxmlformats.org/officeDocument/2006/relationships" r:embed="rId2"/>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817F03DD-7599-4F6B-8AFC-B35737C39B60}">
      <dsp:nvSpPr>
        <dsp:cNvPr id="0" name=""/>
        <dsp:cNvSpPr/>
      </dsp:nvSpPr>
      <dsp:spPr>
        <a:xfrm>
          <a:off x="4864146" y="3198555"/>
          <a:ext cx="3460114" cy="1221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Sort by Feedback</a:t>
          </a:r>
        </a:p>
      </dsp:txBody>
      <dsp:txXfrm>
        <a:off x="4864146" y="3198555"/>
        <a:ext cx="3460114" cy="12212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F12DE-B2A2-4A58-81C5-014AC0E21E50}">
      <dsp:nvSpPr>
        <dsp:cNvPr id="0" name=""/>
        <dsp:cNvSpPr/>
      </dsp:nvSpPr>
      <dsp:spPr>
        <a:xfrm>
          <a:off x="3741033" y="1"/>
          <a:ext cx="3778513" cy="4678359"/>
        </a:xfrm>
        <a:prstGeom prst="rect">
          <a:avLst/>
        </a:prstGeom>
        <a:blipFill dpi="0" rotWithShape="0">
          <a:blip xmlns:r="http://schemas.openxmlformats.org/officeDocument/2006/relationships" r:embed="rId1"/>
          <a:srcRect/>
          <a:stretch>
            <a:fillRect/>
          </a:stretch>
        </a:blipFill>
        <a:ln w="12700" cap="flat"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1731287" tIns="247650" rIns="247650" bIns="247650" numCol="1" spcCol="1270" anchor="ctr" anchorCtr="0">
          <a:noAutofit/>
        </a:bodyPr>
        <a:lstStyle/>
        <a:p>
          <a:pPr lvl="0" algn="l" defTabSz="2889250">
            <a:lnSpc>
              <a:spcPct val="90000"/>
            </a:lnSpc>
            <a:spcBef>
              <a:spcPct val="0"/>
            </a:spcBef>
            <a:spcAft>
              <a:spcPct val="35000"/>
            </a:spcAft>
          </a:pPr>
          <a:endParaRPr lang="en-US" sz="6500" kern="1200" dirty="0"/>
        </a:p>
      </dsp:txBody>
      <dsp:txXfrm>
        <a:off x="3741033" y="1"/>
        <a:ext cx="3778513" cy="4678359"/>
      </dsp:txXfrm>
    </dsp:sp>
    <dsp:sp modelId="{2F31C7FD-F760-4AD8-9ED0-F65AA8C1852A}">
      <dsp:nvSpPr>
        <dsp:cNvPr id="0" name=""/>
        <dsp:cNvSpPr/>
      </dsp:nvSpPr>
      <dsp:spPr>
        <a:xfrm>
          <a:off x="833183" y="366651"/>
          <a:ext cx="3085516" cy="1024420"/>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5A07F-9548-423E-B6D7-BEC31AA1CDFE}">
      <dsp:nvSpPr>
        <dsp:cNvPr id="0" name=""/>
        <dsp:cNvSpPr/>
      </dsp:nvSpPr>
      <dsp:spPr>
        <a:xfrm>
          <a:off x="678441" y="3613"/>
          <a:ext cx="416035" cy="416035"/>
        </a:xfrm>
        <a:prstGeom prst="mathMinus">
          <a:avLst/>
        </a:prstGeom>
        <a:solidFill>
          <a:schemeClr val="l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E8DA2078-B93B-4600-A065-C7D198B23EEF}">
      <dsp:nvSpPr>
        <dsp:cNvPr id="0" name=""/>
        <dsp:cNvSpPr/>
      </dsp:nvSpPr>
      <dsp:spPr>
        <a:xfrm>
          <a:off x="1140231" y="3613"/>
          <a:ext cx="2219699" cy="416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sz="1400" kern="1200" dirty="0"/>
            <a:t>More Options</a:t>
          </a:r>
        </a:p>
      </dsp:txBody>
      <dsp:txXfrm>
        <a:off x="1140231" y="3613"/>
        <a:ext cx="2219699" cy="416035"/>
      </dsp:txXfrm>
    </dsp:sp>
    <dsp:sp modelId="{01194B4E-2BAD-4300-A7A5-F43CF1BBCD9C}">
      <dsp:nvSpPr>
        <dsp:cNvPr id="0" name=""/>
        <dsp:cNvSpPr/>
      </dsp:nvSpPr>
      <dsp:spPr>
        <a:xfrm>
          <a:off x="932214" y="764389"/>
          <a:ext cx="416035" cy="4160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44926438-D7C5-4D3B-A503-45A3DD89A0E2}">
      <dsp:nvSpPr>
        <dsp:cNvPr id="0" name=""/>
        <dsp:cNvSpPr/>
      </dsp:nvSpPr>
      <dsp:spPr>
        <a:xfrm>
          <a:off x="1114838" y="432350"/>
          <a:ext cx="2219699" cy="1105517"/>
        </a:xfrm>
        <a:prstGeom prst="rect">
          <a:avLst/>
        </a:prstGeom>
        <a:blipFill rotWithShape="0">
          <a:blip xmlns:r="http://schemas.openxmlformats.org/officeDocument/2006/relationships" r:embed="rId1"/>
          <a:stretch>
            <a:fillRect/>
          </a:stretch>
        </a:blip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lvl="0" algn="l" defTabSz="622300">
            <a:lnSpc>
              <a:spcPct val="90000"/>
            </a:lnSpc>
            <a:spcBef>
              <a:spcPct val="0"/>
            </a:spcBef>
            <a:spcAft>
              <a:spcPct val="35000"/>
            </a:spcAft>
          </a:pPr>
          <a:endParaRPr lang="en-US" sz="1400" kern="1200" dirty="0"/>
        </a:p>
      </dsp:txBody>
      <dsp:txXfrm>
        <a:off x="1114838" y="432350"/>
        <a:ext cx="2219699" cy="1105517"/>
      </dsp:txXfrm>
    </dsp:sp>
    <dsp:sp modelId="{C68D254C-16B2-4610-95EF-0DD533D62DB0}">
      <dsp:nvSpPr>
        <dsp:cNvPr id="0" name=""/>
        <dsp:cNvSpPr/>
      </dsp:nvSpPr>
      <dsp:spPr>
        <a:xfrm>
          <a:off x="932214" y="1525165"/>
          <a:ext cx="416035" cy="4160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D2E3567E-C2FC-46FE-B87A-FD411409C234}">
      <dsp:nvSpPr>
        <dsp:cNvPr id="0" name=""/>
        <dsp:cNvSpPr/>
      </dsp:nvSpPr>
      <dsp:spPr>
        <a:xfrm>
          <a:off x="1140231" y="1525165"/>
          <a:ext cx="2219699" cy="416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sz="1400" kern="1200" dirty="0"/>
            <a:t>User Connectivity Indicators</a:t>
          </a:r>
        </a:p>
      </dsp:txBody>
      <dsp:txXfrm>
        <a:off x="1140231" y="1525165"/>
        <a:ext cx="2219699" cy="416035"/>
      </dsp:txXfrm>
    </dsp:sp>
    <dsp:sp modelId="{255AA429-DE57-49FD-AB71-B3BD0E1CF19D}">
      <dsp:nvSpPr>
        <dsp:cNvPr id="0" name=""/>
        <dsp:cNvSpPr/>
      </dsp:nvSpPr>
      <dsp:spPr>
        <a:xfrm>
          <a:off x="773664" y="2482215"/>
          <a:ext cx="416035" cy="416035"/>
        </a:xfrm>
        <a:prstGeom prst="ellipse">
          <a:avLst/>
        </a:prstGeom>
        <a:solidFill>
          <a:schemeClr val="l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5A0FA78C-FAC5-4FB5-A9B1-B9281E7D523F}">
      <dsp:nvSpPr>
        <dsp:cNvPr id="0" name=""/>
        <dsp:cNvSpPr/>
      </dsp:nvSpPr>
      <dsp:spPr>
        <a:xfrm>
          <a:off x="510284" y="1896269"/>
          <a:ext cx="3330614" cy="1498063"/>
        </a:xfrm>
        <a:prstGeom prst="rect">
          <a:avLst/>
        </a:prstGeom>
        <a:blipFill dpi="0" rotWithShape="0">
          <a:blip xmlns:r="http://schemas.openxmlformats.org/officeDocument/2006/relationships" r:embed="rId2"/>
          <a:srcRect/>
          <a:stretch>
            <a:fillRect/>
          </a:stretch>
        </a:blipFill>
        <a:ln>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lvl="0" algn="l" defTabSz="622300">
            <a:lnSpc>
              <a:spcPct val="90000"/>
            </a:lnSpc>
            <a:spcBef>
              <a:spcPct val="0"/>
            </a:spcBef>
            <a:spcAft>
              <a:spcPct val="35000"/>
            </a:spcAft>
          </a:pPr>
          <a:endParaRPr lang="en-US" sz="1400" kern="1200" dirty="0"/>
        </a:p>
      </dsp:txBody>
      <dsp:txXfrm>
        <a:off x="510284" y="1896269"/>
        <a:ext cx="3330614" cy="1498063"/>
      </dsp:txXfrm>
    </dsp:sp>
    <dsp:sp modelId="{C7120519-2F21-4FAB-80C1-AB9873D4CDF9}">
      <dsp:nvSpPr>
        <dsp:cNvPr id="0" name=""/>
        <dsp:cNvSpPr/>
      </dsp:nvSpPr>
      <dsp:spPr>
        <a:xfrm>
          <a:off x="678441" y="3439264"/>
          <a:ext cx="416035" cy="416035"/>
        </a:xfrm>
        <a:prstGeom prst="mathMinus">
          <a:avLst/>
        </a:prstGeom>
        <a:solidFill>
          <a:schemeClr val="l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EE1183A5-F751-463E-BF1C-4A1ABD5A1DDC}">
      <dsp:nvSpPr>
        <dsp:cNvPr id="0" name=""/>
        <dsp:cNvSpPr/>
      </dsp:nvSpPr>
      <dsp:spPr>
        <a:xfrm>
          <a:off x="1140231" y="3439264"/>
          <a:ext cx="2219699" cy="416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sz="1400" kern="1200" dirty="0"/>
            <a:t>Attendee Controls</a:t>
          </a:r>
        </a:p>
      </dsp:txBody>
      <dsp:txXfrm>
        <a:off x="1140231" y="3439264"/>
        <a:ext cx="2219699" cy="416035"/>
      </dsp:txXfrm>
    </dsp:sp>
    <dsp:sp modelId="{D9C11D2A-B189-4732-A78D-D9565EC9BA4F}">
      <dsp:nvSpPr>
        <dsp:cNvPr id="0" name=""/>
        <dsp:cNvSpPr/>
      </dsp:nvSpPr>
      <dsp:spPr>
        <a:xfrm>
          <a:off x="940405" y="4107012"/>
          <a:ext cx="416035" cy="416035"/>
        </a:xfrm>
        <a:prstGeom prst="ellipse">
          <a:avLst/>
        </a:prstGeom>
        <a:solidFill>
          <a:schemeClr val="lt1">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8FC0B6B4-1713-4290-9707-F2F0E58B75C9}">
      <dsp:nvSpPr>
        <dsp:cNvPr id="0" name=""/>
        <dsp:cNvSpPr/>
      </dsp:nvSpPr>
      <dsp:spPr>
        <a:xfrm>
          <a:off x="1112996" y="3858910"/>
          <a:ext cx="2186936" cy="919462"/>
        </a:xfrm>
        <a:prstGeom prst="rect">
          <a:avLst/>
        </a:prstGeom>
        <a:blipFill dpi="0" rotWithShape="0">
          <a:blip xmlns:r="http://schemas.openxmlformats.org/officeDocument/2006/relationships" r:embed="rId3"/>
          <a:srcRect/>
          <a:stretch>
            <a:fillRect/>
          </a:stretch>
        </a:blipFill>
        <a:ln w="1270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0" tIns="17780" rIns="0" bIns="17780" numCol="1" spcCol="1270" anchor="ctr" anchorCtr="0">
          <a:noAutofit/>
        </a:bodyPr>
        <a:lstStyle/>
        <a:p>
          <a:pPr lvl="0" algn="l" defTabSz="622300">
            <a:lnSpc>
              <a:spcPct val="90000"/>
            </a:lnSpc>
            <a:spcBef>
              <a:spcPct val="0"/>
            </a:spcBef>
            <a:spcAft>
              <a:spcPct val="35000"/>
            </a:spcAft>
          </a:pPr>
          <a:endParaRPr lang="en-US" sz="1400" kern="1200" dirty="0"/>
        </a:p>
      </dsp:txBody>
      <dsp:txXfrm>
        <a:off x="1112996" y="3858910"/>
        <a:ext cx="2186936" cy="9194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CD983-3201-4E76-A601-E7868E517787}">
      <dsp:nvSpPr>
        <dsp:cNvPr id="0" name=""/>
        <dsp:cNvSpPr/>
      </dsp:nvSpPr>
      <dsp:spPr>
        <a:xfrm>
          <a:off x="125686" y="1017538"/>
          <a:ext cx="1872196" cy="430363"/>
        </a:xfrm>
        <a:prstGeom prst="rect">
          <a:avLst/>
        </a:prstGeom>
        <a:blipFill dpi="0" rotWithShape="1">
          <a:blip xmlns:r="http://schemas.openxmlformats.org/officeDocument/2006/relationships" r:embed="rId1"/>
          <a:srcRect/>
          <a:stretch>
            <a:fillRect/>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80D273DB-393A-4CDB-BEBF-662D6DA9D2B5}">
      <dsp:nvSpPr>
        <dsp:cNvPr id="0" name=""/>
        <dsp:cNvSpPr/>
      </dsp:nvSpPr>
      <dsp:spPr>
        <a:xfrm>
          <a:off x="125686" y="1422994"/>
          <a:ext cx="1872196" cy="694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a:t>Generate Number</a:t>
          </a:r>
        </a:p>
      </dsp:txBody>
      <dsp:txXfrm>
        <a:off x="125686" y="1422994"/>
        <a:ext cx="1872196" cy="694584"/>
      </dsp:txXfrm>
    </dsp:sp>
    <dsp:sp modelId="{8840B533-5341-4D78-B32F-12F5C37FA35F}">
      <dsp:nvSpPr>
        <dsp:cNvPr id="0" name=""/>
        <dsp:cNvSpPr/>
      </dsp:nvSpPr>
      <dsp:spPr>
        <a:xfrm>
          <a:off x="2185180" y="241167"/>
          <a:ext cx="1872196" cy="2210769"/>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09A475-36EE-498E-BCC9-DED454DA0EBD}">
      <dsp:nvSpPr>
        <dsp:cNvPr id="0" name=""/>
        <dsp:cNvSpPr/>
      </dsp:nvSpPr>
      <dsp:spPr>
        <a:xfrm>
          <a:off x="2185180" y="2451685"/>
          <a:ext cx="1872196" cy="694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a:t>Indicator &amp; Guidance Prompts</a:t>
          </a:r>
        </a:p>
      </dsp:txBody>
      <dsp:txXfrm>
        <a:off x="2185180" y="2451685"/>
        <a:ext cx="1872196" cy="694584"/>
      </dsp:txXfrm>
    </dsp:sp>
    <dsp:sp modelId="{7A54FB64-7085-45B7-830D-D0B531EE2B28}">
      <dsp:nvSpPr>
        <dsp:cNvPr id="0" name=""/>
        <dsp:cNvSpPr/>
      </dsp:nvSpPr>
      <dsp:spPr>
        <a:xfrm>
          <a:off x="2797" y="3213537"/>
          <a:ext cx="4177468" cy="648647"/>
        </a:xfrm>
        <a:prstGeom prst="rect">
          <a:avLst/>
        </a:prstGeom>
        <a:blipFill dpi="0" rotWithShape="1">
          <a:blip xmlns:r="http://schemas.openxmlformats.org/officeDocument/2006/relationships" r:embed="rId3"/>
          <a:srcRect/>
          <a:stretch>
            <a:fillRect/>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C16DB1F6-4B0B-4ECE-9FCF-35B3B24A3951}">
      <dsp:nvSpPr>
        <dsp:cNvPr id="0" name=""/>
        <dsp:cNvSpPr/>
      </dsp:nvSpPr>
      <dsp:spPr>
        <a:xfrm>
          <a:off x="0" y="3859320"/>
          <a:ext cx="4182018" cy="694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a:t>Attendees Panel</a:t>
          </a:r>
        </a:p>
      </dsp:txBody>
      <dsp:txXfrm>
        <a:off x="0" y="3859320"/>
        <a:ext cx="4182018" cy="69458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47808-526C-476D-B898-D57795F61257}">
      <dsp:nvSpPr>
        <dsp:cNvPr id="0" name=""/>
        <dsp:cNvSpPr/>
      </dsp:nvSpPr>
      <dsp:spPr>
        <a:xfrm>
          <a:off x="7971" y="1199720"/>
          <a:ext cx="3246173" cy="1481298"/>
        </a:xfrm>
        <a:prstGeom prst="rect">
          <a:avLst/>
        </a:prstGeom>
        <a:blipFill>
          <a:blip xmlns:r="http://schemas.openxmlformats.org/officeDocument/2006/relationships" r:embed="rId1"/>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F881770C-0970-4D6C-9EA0-78386BB476D0}">
      <dsp:nvSpPr>
        <dsp:cNvPr id="0" name=""/>
        <dsp:cNvSpPr/>
      </dsp:nvSpPr>
      <dsp:spPr>
        <a:xfrm>
          <a:off x="556095" y="2681019"/>
          <a:ext cx="2149925" cy="79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a:t>Access via Session Name</a:t>
          </a:r>
        </a:p>
      </dsp:txBody>
      <dsp:txXfrm>
        <a:off x="556095" y="2681019"/>
        <a:ext cx="2149925" cy="797622"/>
      </dsp:txXfrm>
    </dsp:sp>
    <dsp:sp modelId="{7A301034-D9C2-498F-A5EB-CAD2B76697FB}">
      <dsp:nvSpPr>
        <dsp:cNvPr id="0" name=""/>
        <dsp:cNvSpPr/>
      </dsp:nvSpPr>
      <dsp:spPr>
        <a:xfrm>
          <a:off x="3469227" y="760185"/>
          <a:ext cx="2677904" cy="2151808"/>
        </a:xfrm>
        <a:prstGeom prst="rect">
          <a:avLst/>
        </a:prstGeom>
        <a:blipFill>
          <a:blip xmlns:r="http://schemas.openxmlformats.org/officeDocument/2006/relationships" r:embed="rId2"/>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1515F3FC-F574-4771-AE13-9494DAE7C05B}">
      <dsp:nvSpPr>
        <dsp:cNvPr id="0" name=""/>
        <dsp:cNvSpPr/>
      </dsp:nvSpPr>
      <dsp:spPr>
        <a:xfrm>
          <a:off x="3733217" y="2848646"/>
          <a:ext cx="2149925" cy="79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a:t>Access via Session Options</a:t>
          </a:r>
        </a:p>
      </dsp:txBody>
      <dsp:txXfrm>
        <a:off x="3733217" y="2848646"/>
        <a:ext cx="2149925" cy="797622"/>
      </dsp:txXfrm>
    </dsp:sp>
    <dsp:sp modelId="{3D49CCB1-91FC-46D3-9FA9-323BF2F5E30D}">
      <dsp:nvSpPr>
        <dsp:cNvPr id="0" name=""/>
        <dsp:cNvSpPr/>
      </dsp:nvSpPr>
      <dsp:spPr>
        <a:xfrm>
          <a:off x="6362215" y="1199720"/>
          <a:ext cx="2149925" cy="1481298"/>
        </a:xfrm>
        <a:prstGeom prst="rect">
          <a:avLst/>
        </a:prstGeom>
        <a:blipFill>
          <a:blip xmlns:r="http://schemas.openxmlformats.org/officeDocument/2006/relationships" r:embed="rId3"/>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E20FE77A-ED9E-418C-90DD-3617798413C6}">
      <dsp:nvSpPr>
        <dsp:cNvPr id="0" name=""/>
        <dsp:cNvSpPr/>
      </dsp:nvSpPr>
      <dsp:spPr>
        <a:xfrm>
          <a:off x="6362215" y="2681019"/>
          <a:ext cx="2149925" cy="79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a:t>Caller Display within Attendees Panel</a:t>
          </a:r>
        </a:p>
      </dsp:txBody>
      <dsp:txXfrm>
        <a:off x="6362215" y="2681019"/>
        <a:ext cx="2149925" cy="7976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0E002-438D-4EF9-8993-FABDB69DB9E9}">
      <dsp:nvSpPr>
        <dsp:cNvPr id="0" name=""/>
        <dsp:cNvSpPr/>
      </dsp:nvSpPr>
      <dsp:spPr>
        <a:xfrm>
          <a:off x="7096" y="260773"/>
          <a:ext cx="4076234" cy="2653980"/>
        </a:xfrm>
        <a:prstGeom prst="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0F97606-E951-4D78-8CE9-FB1433DA29C4}">
      <dsp:nvSpPr>
        <dsp:cNvPr id="0" name=""/>
        <dsp:cNvSpPr/>
      </dsp:nvSpPr>
      <dsp:spPr>
        <a:xfrm>
          <a:off x="7096" y="3109174"/>
          <a:ext cx="4076234" cy="13084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0" rIns="58420" bIns="0" numCol="1" spcCol="1270" anchor="ctr" anchorCtr="0">
          <a:noAutofit/>
        </a:bodyPr>
        <a:lstStyle/>
        <a:p>
          <a:pPr lvl="0" algn="l" defTabSz="2044700">
            <a:lnSpc>
              <a:spcPct val="90000"/>
            </a:lnSpc>
            <a:spcBef>
              <a:spcPct val="0"/>
            </a:spcBef>
            <a:spcAft>
              <a:spcPct val="35000"/>
            </a:spcAft>
          </a:pPr>
          <a:r>
            <a:rPr lang="en-US" sz="4600" kern="1200" dirty="0"/>
            <a:t>Group Mode</a:t>
          </a:r>
        </a:p>
      </dsp:txBody>
      <dsp:txXfrm>
        <a:off x="7096" y="3109174"/>
        <a:ext cx="2870587" cy="1308413"/>
      </dsp:txXfrm>
    </dsp:sp>
    <dsp:sp modelId="{EF558B63-6A8B-4AB2-8487-E0384F45FADC}">
      <dsp:nvSpPr>
        <dsp:cNvPr id="0" name=""/>
        <dsp:cNvSpPr/>
      </dsp:nvSpPr>
      <dsp:spPr>
        <a:xfrm>
          <a:off x="3431984" y="3784885"/>
          <a:ext cx="647399" cy="647399"/>
        </a:xfrm>
        <a:prstGeom prst="ellipse">
          <a:avLst/>
        </a:prstGeom>
        <a:blipFill rotWithShape="1">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605A3BEB-BC0E-4815-A4BA-8E9691B3FDEA}">
      <dsp:nvSpPr>
        <dsp:cNvPr id="0" name=""/>
        <dsp:cNvSpPr/>
      </dsp:nvSpPr>
      <dsp:spPr>
        <a:xfrm>
          <a:off x="4436782" y="261404"/>
          <a:ext cx="4076234" cy="2651455"/>
        </a:xfrm>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4436782" y="261404"/>
        <a:ext cx="4076234" cy="2651455"/>
      </dsp:txXfrm>
    </dsp:sp>
    <dsp:sp modelId="{D8FDC2CE-F079-429D-9257-4A26F13A2251}">
      <dsp:nvSpPr>
        <dsp:cNvPr id="0" name=""/>
        <dsp:cNvSpPr/>
      </dsp:nvSpPr>
      <dsp:spPr>
        <a:xfrm>
          <a:off x="4436782" y="3108543"/>
          <a:ext cx="4076234" cy="13084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0" rIns="58420" bIns="0" numCol="1" spcCol="1270" anchor="ctr" anchorCtr="0">
          <a:noAutofit/>
        </a:bodyPr>
        <a:lstStyle/>
        <a:p>
          <a:pPr lvl="0" algn="l" defTabSz="2044700">
            <a:lnSpc>
              <a:spcPct val="90000"/>
            </a:lnSpc>
            <a:spcBef>
              <a:spcPct val="0"/>
            </a:spcBef>
            <a:spcAft>
              <a:spcPct val="35000"/>
            </a:spcAft>
          </a:pPr>
          <a:r>
            <a:rPr lang="en-US" sz="4600" kern="1200" dirty="0"/>
            <a:t>Follow the Speaker</a:t>
          </a:r>
        </a:p>
      </dsp:txBody>
      <dsp:txXfrm>
        <a:off x="4436782" y="3108543"/>
        <a:ext cx="2870587" cy="1308413"/>
      </dsp:txXfrm>
    </dsp:sp>
    <dsp:sp modelId="{DF4B34C3-5239-4913-8898-7F8F77B3D4E2}">
      <dsp:nvSpPr>
        <dsp:cNvPr id="0" name=""/>
        <dsp:cNvSpPr/>
      </dsp:nvSpPr>
      <dsp:spPr>
        <a:xfrm>
          <a:off x="7880032" y="3797486"/>
          <a:ext cx="640080" cy="640080"/>
        </a:xfrm>
        <a:prstGeom prst="ellipse">
          <a:avLst/>
        </a:prstGeom>
        <a:blipFill rotWithShape="1">
          <a:blip xmlns:r="http://schemas.openxmlformats.org/officeDocument/2006/relationships" r:embed="rId4"/>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94D25-3D15-4B80-81A5-C9179AE2D393}">
      <dsp:nvSpPr>
        <dsp:cNvPr id="0" name=""/>
        <dsp:cNvSpPr/>
      </dsp:nvSpPr>
      <dsp:spPr>
        <a:xfrm>
          <a:off x="3288" y="1200429"/>
          <a:ext cx="2657163" cy="2277503"/>
        </a:xfrm>
        <a:prstGeom prst="rect">
          <a:avLst/>
        </a:prstGeom>
        <a:blipFill dpi="0" rotWithShape="1">
          <a:blip xmlns:r="http://schemas.openxmlformats.org/officeDocument/2006/relationships" r:embed="rId1"/>
          <a:srcRect/>
          <a:stretch>
            <a:fillRect b="10000"/>
          </a:stretch>
        </a:blipFill>
        <a:ln>
          <a:solidFill>
            <a:schemeClr val="tx1"/>
          </a:solidFill>
        </a:ln>
        <a:effectLst/>
      </dsp:spPr>
      <dsp:style>
        <a:lnRef idx="0">
          <a:scrgbClr r="0" g="0" b="0"/>
        </a:lnRef>
        <a:fillRef idx="1">
          <a:scrgbClr r="0" g="0" b="0"/>
        </a:fillRef>
        <a:effectRef idx="0">
          <a:scrgbClr r="0" g="0" b="0"/>
        </a:effectRef>
        <a:fontRef idx="minor"/>
      </dsp:style>
    </dsp:sp>
    <dsp:sp modelId="{216162A8-5BB7-4C64-B881-35739A5B3C33}">
      <dsp:nvSpPr>
        <dsp:cNvPr id="0" name=""/>
        <dsp:cNvSpPr/>
      </dsp:nvSpPr>
      <dsp:spPr>
        <a:xfrm>
          <a:off x="3288" y="2794681"/>
          <a:ext cx="2657163" cy="5466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Chat Channel Page</a:t>
          </a:r>
        </a:p>
      </dsp:txBody>
      <dsp:txXfrm>
        <a:off x="3288" y="2794681"/>
        <a:ext cx="2657163" cy="546600"/>
      </dsp:txXfrm>
    </dsp:sp>
    <dsp:sp modelId="{57371158-4C46-42A7-849E-350B9DB4B102}">
      <dsp:nvSpPr>
        <dsp:cNvPr id="0" name=""/>
        <dsp:cNvSpPr/>
      </dsp:nvSpPr>
      <dsp:spPr>
        <a:xfrm>
          <a:off x="2931474" y="1200429"/>
          <a:ext cx="2657163" cy="2277503"/>
        </a:xfrm>
        <a:prstGeom prst="rect">
          <a:avLst/>
        </a:prstGeom>
        <a:blipFill dpi="0" rotWithShape="1">
          <a:blip xmlns:r="http://schemas.openxmlformats.org/officeDocument/2006/relationships" r:embed="rId2"/>
          <a:srcRect/>
          <a:stretch>
            <a:fillRect b="10000"/>
          </a:stretch>
        </a:blipFill>
        <a:ln>
          <a:solidFill>
            <a:schemeClr val="tx1"/>
          </a:solidFill>
        </a:ln>
        <a:effectLst/>
      </dsp:spPr>
      <dsp:style>
        <a:lnRef idx="0">
          <a:scrgbClr r="0" g="0" b="0"/>
        </a:lnRef>
        <a:fillRef idx="1">
          <a:scrgbClr r="0" g="0" b="0"/>
        </a:fillRef>
        <a:effectRef idx="0">
          <a:scrgbClr r="0" g="0" b="0"/>
        </a:effectRef>
        <a:fontRef idx="minor"/>
      </dsp:style>
    </dsp:sp>
    <dsp:sp modelId="{2F783ABF-06C4-48BE-BEB9-ECE2499AB9EE}">
      <dsp:nvSpPr>
        <dsp:cNvPr id="0" name=""/>
        <dsp:cNvSpPr/>
      </dsp:nvSpPr>
      <dsp:spPr>
        <a:xfrm>
          <a:off x="2931474" y="2794681"/>
          <a:ext cx="2657163" cy="5466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Find Someone to Chat With</a:t>
          </a:r>
        </a:p>
      </dsp:txBody>
      <dsp:txXfrm>
        <a:off x="2931474" y="2794681"/>
        <a:ext cx="2657163" cy="546600"/>
      </dsp:txXfrm>
    </dsp:sp>
    <dsp:sp modelId="{85D2D7D4-1BFB-42D3-BA58-0CD79C78271C}">
      <dsp:nvSpPr>
        <dsp:cNvPr id="0" name=""/>
        <dsp:cNvSpPr/>
      </dsp:nvSpPr>
      <dsp:spPr>
        <a:xfrm>
          <a:off x="5859660" y="1200429"/>
          <a:ext cx="2657163" cy="2277503"/>
        </a:xfrm>
        <a:prstGeom prst="rect">
          <a:avLst/>
        </a:prstGeom>
        <a:blipFill dpi="0" rotWithShape="1">
          <a:blip xmlns:r="http://schemas.openxmlformats.org/officeDocument/2006/relationships" r:embed="rId3"/>
          <a:srcRect/>
          <a:stretch>
            <a:fillRect b="10000"/>
          </a:stretch>
        </a:blipFill>
        <a:ln>
          <a:solidFill>
            <a:schemeClr val="tx1"/>
          </a:solidFill>
        </a:ln>
        <a:effectLst/>
      </dsp:spPr>
      <dsp:style>
        <a:lnRef idx="0">
          <a:scrgbClr r="0" g="0" b="0"/>
        </a:lnRef>
        <a:fillRef idx="1">
          <a:scrgbClr r="0" g="0" b="0"/>
        </a:fillRef>
        <a:effectRef idx="0">
          <a:scrgbClr r="0" g="0" b="0"/>
        </a:effectRef>
        <a:fontRef idx="minor"/>
      </dsp:style>
    </dsp:sp>
    <dsp:sp modelId="{D5E5D1DB-D233-43CB-81B9-5EF5192A57C7}">
      <dsp:nvSpPr>
        <dsp:cNvPr id="0" name=""/>
        <dsp:cNvSpPr/>
      </dsp:nvSpPr>
      <dsp:spPr>
        <a:xfrm>
          <a:off x="5859660" y="2794681"/>
          <a:ext cx="2657163" cy="5466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Supervised Private Chat Channel</a:t>
          </a:r>
        </a:p>
      </dsp:txBody>
      <dsp:txXfrm>
        <a:off x="5859660" y="2794681"/>
        <a:ext cx="2657163" cy="5466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586D2-E717-417F-AA52-51F1BED44FE2}">
      <dsp:nvSpPr>
        <dsp:cNvPr id="0" name=""/>
        <dsp:cNvSpPr/>
      </dsp:nvSpPr>
      <dsp:spPr>
        <a:xfrm>
          <a:off x="2489" y="543491"/>
          <a:ext cx="1718167" cy="3591378"/>
        </a:xfrm>
        <a:prstGeom prst="rect">
          <a:avLst/>
        </a:prstGeom>
        <a:blipFill rotWithShape="0">
          <a:blip xmlns:r="http://schemas.openxmlformats.org/officeDocument/2006/relationships" r:embed="rId1"/>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2489" y="543491"/>
        <a:ext cx="1718167" cy="3591378"/>
      </dsp:txXfrm>
    </dsp:sp>
    <dsp:sp modelId="{61AF3F13-51A5-438E-B0BD-17BF2251016D}">
      <dsp:nvSpPr>
        <dsp:cNvPr id="0" name=""/>
        <dsp:cNvSpPr/>
      </dsp:nvSpPr>
      <dsp:spPr>
        <a:xfrm>
          <a:off x="1892473" y="2126128"/>
          <a:ext cx="364251" cy="4261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1892473" y="2211349"/>
        <a:ext cx="254976" cy="255663"/>
      </dsp:txXfrm>
    </dsp:sp>
    <dsp:sp modelId="{8912CD6A-3BF3-4929-8FF6-AAD2F03BF1D8}">
      <dsp:nvSpPr>
        <dsp:cNvPr id="0" name=""/>
        <dsp:cNvSpPr/>
      </dsp:nvSpPr>
      <dsp:spPr>
        <a:xfrm>
          <a:off x="2407923" y="1349078"/>
          <a:ext cx="2278530" cy="1980205"/>
        </a:xfrm>
        <a:prstGeom prst="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r>
            <a:rPr lang="en-US" sz="6400" kern="1200" dirty="0"/>
            <a:t> </a:t>
          </a:r>
        </a:p>
      </dsp:txBody>
      <dsp:txXfrm>
        <a:off x="2407923" y="1349078"/>
        <a:ext cx="2278530" cy="1980205"/>
      </dsp:txXfrm>
    </dsp:sp>
    <dsp:sp modelId="{119B0A6A-AA93-4736-B7A8-6837F86BAE13}">
      <dsp:nvSpPr>
        <dsp:cNvPr id="0" name=""/>
        <dsp:cNvSpPr/>
      </dsp:nvSpPr>
      <dsp:spPr>
        <a:xfrm>
          <a:off x="4858270" y="2126128"/>
          <a:ext cx="364251" cy="4261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4858270" y="2211349"/>
        <a:ext cx="254976" cy="255663"/>
      </dsp:txXfrm>
    </dsp:sp>
    <dsp:sp modelId="{561DA059-620B-442E-AF7A-57E987B53430}">
      <dsp:nvSpPr>
        <dsp:cNvPr id="0" name=""/>
        <dsp:cNvSpPr/>
      </dsp:nvSpPr>
      <dsp:spPr>
        <a:xfrm>
          <a:off x="5373721" y="993773"/>
          <a:ext cx="3143902" cy="2690814"/>
        </a:xfrm>
        <a:prstGeom prst="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5373721" y="993773"/>
        <a:ext cx="3143902" cy="2690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4CDC3-35EC-401C-A492-D69DACF670C3}">
      <dsp:nvSpPr>
        <dsp:cNvPr id="0" name=""/>
        <dsp:cNvSpPr/>
      </dsp:nvSpPr>
      <dsp:spPr>
        <a:xfrm>
          <a:off x="0" y="571"/>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31674-4829-47E9-993F-1C089E37B988}">
      <dsp:nvSpPr>
        <dsp:cNvPr id="0" name=""/>
        <dsp:cNvSpPr/>
      </dsp:nvSpPr>
      <dsp:spPr>
        <a:xfrm>
          <a:off x="0" y="571"/>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Identify Key Features and Core Functions of the User Interface</a:t>
          </a:r>
        </a:p>
      </dsp:txBody>
      <dsp:txXfrm>
        <a:off x="0" y="571"/>
        <a:ext cx="8520113" cy="935443"/>
      </dsp:txXfrm>
    </dsp:sp>
    <dsp:sp modelId="{C8E41EDF-5BD7-4CDB-BFB5-AE7A5BF66A60}">
      <dsp:nvSpPr>
        <dsp:cNvPr id="0" name=""/>
        <dsp:cNvSpPr/>
      </dsp:nvSpPr>
      <dsp:spPr>
        <a:xfrm>
          <a:off x="0" y="936015"/>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8AC87-524E-4CD9-A96F-7E3A936469E6}">
      <dsp:nvSpPr>
        <dsp:cNvPr id="0" name=""/>
        <dsp:cNvSpPr/>
      </dsp:nvSpPr>
      <dsp:spPr>
        <a:xfrm>
          <a:off x="0" y="936015"/>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Understand the Communication Tools</a:t>
          </a:r>
        </a:p>
      </dsp:txBody>
      <dsp:txXfrm>
        <a:off x="0" y="936015"/>
        <a:ext cx="8520113" cy="935443"/>
      </dsp:txXfrm>
    </dsp:sp>
    <dsp:sp modelId="{9CE74F4F-3AB4-4B37-B5DF-ED2453A4E582}">
      <dsp:nvSpPr>
        <dsp:cNvPr id="0" name=""/>
        <dsp:cNvSpPr/>
      </dsp:nvSpPr>
      <dsp:spPr>
        <a:xfrm>
          <a:off x="0" y="1871459"/>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B832DD-2098-4484-9124-91A3EC360B6F}">
      <dsp:nvSpPr>
        <dsp:cNvPr id="0" name=""/>
        <dsp:cNvSpPr/>
      </dsp:nvSpPr>
      <dsp:spPr>
        <a:xfrm>
          <a:off x="0" y="1871459"/>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Utilize the Whiteboard and Display PowerPoint Content</a:t>
          </a:r>
        </a:p>
      </dsp:txBody>
      <dsp:txXfrm>
        <a:off x="0" y="1871459"/>
        <a:ext cx="8520113" cy="935443"/>
      </dsp:txXfrm>
    </dsp:sp>
    <dsp:sp modelId="{045A5FCB-775F-47FD-8A27-C26B62A0246D}">
      <dsp:nvSpPr>
        <dsp:cNvPr id="0" name=""/>
        <dsp:cNvSpPr/>
      </dsp:nvSpPr>
      <dsp:spPr>
        <a:xfrm>
          <a:off x="0" y="2806902"/>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7CCF8-E8C9-4926-B98D-E1B9E9452D81}">
      <dsp:nvSpPr>
        <dsp:cNvPr id="0" name=""/>
        <dsp:cNvSpPr/>
      </dsp:nvSpPr>
      <dsp:spPr>
        <a:xfrm>
          <a:off x="0" y="2806902"/>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Explore Recording Features</a:t>
          </a:r>
        </a:p>
      </dsp:txBody>
      <dsp:txXfrm>
        <a:off x="0" y="2806902"/>
        <a:ext cx="8520113" cy="935443"/>
      </dsp:txXfrm>
    </dsp:sp>
    <dsp:sp modelId="{2FCA423D-1F38-4ADF-BE01-B40ED90F91E2}">
      <dsp:nvSpPr>
        <dsp:cNvPr id="0" name=""/>
        <dsp:cNvSpPr/>
      </dsp:nvSpPr>
      <dsp:spPr>
        <a:xfrm>
          <a:off x="0" y="3742346"/>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417064-9962-4F2D-B5A5-AA9D39B5A9EE}">
      <dsp:nvSpPr>
        <dsp:cNvPr id="0" name=""/>
        <dsp:cNvSpPr/>
      </dsp:nvSpPr>
      <dsp:spPr>
        <a:xfrm>
          <a:off x="0" y="3742346"/>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Best Practices and Use Cases</a:t>
          </a:r>
        </a:p>
      </dsp:txBody>
      <dsp:txXfrm>
        <a:off x="0" y="3742346"/>
        <a:ext cx="8520113" cy="9354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692C7-4B5F-4E84-BAF4-C27E14E47622}">
      <dsp:nvSpPr>
        <dsp:cNvPr id="0" name=""/>
        <dsp:cNvSpPr/>
      </dsp:nvSpPr>
      <dsp:spPr>
        <a:xfrm rot="10800000">
          <a:off x="1655719" y="726"/>
          <a:ext cx="5665875" cy="2034759"/>
        </a:xfrm>
        <a:prstGeom prst="homePlat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7272" tIns="160020" rIns="298704" bIns="160020" numCol="1" spcCol="1270" anchor="ctr" anchorCtr="0">
          <a:noAutofit/>
        </a:bodyPr>
        <a:lstStyle/>
        <a:p>
          <a:pPr lvl="0" algn="ctr" defTabSz="1866900">
            <a:lnSpc>
              <a:spcPct val="90000"/>
            </a:lnSpc>
            <a:spcBef>
              <a:spcPct val="0"/>
            </a:spcBef>
            <a:spcAft>
              <a:spcPct val="35000"/>
            </a:spcAft>
          </a:pPr>
          <a:r>
            <a:rPr lang="en-US" sz="4200" kern="1200"/>
            <a:t>Clear Whiteboard</a:t>
          </a:r>
          <a:endParaRPr lang="en-US" sz="4200" kern="1200" dirty="0"/>
        </a:p>
      </dsp:txBody>
      <dsp:txXfrm rot="10800000">
        <a:off x="2164409" y="726"/>
        <a:ext cx="5157185" cy="2034759"/>
      </dsp:txXfrm>
    </dsp:sp>
    <dsp:sp modelId="{D395C596-D703-45A0-A293-1999C5E9C379}">
      <dsp:nvSpPr>
        <dsp:cNvPr id="0" name=""/>
        <dsp:cNvSpPr/>
      </dsp:nvSpPr>
      <dsp:spPr>
        <a:xfrm>
          <a:off x="1198518" y="560905"/>
          <a:ext cx="914400" cy="914400"/>
        </a:xfrm>
        <a:prstGeom prst="ellipse">
          <a:avLst/>
        </a:prstGeom>
        <a:blipFill rotWithShape="1">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C35E65-87A4-4FB3-96A7-437608D5E69C}">
      <dsp:nvSpPr>
        <dsp:cNvPr id="0" name=""/>
        <dsp:cNvSpPr/>
      </dsp:nvSpPr>
      <dsp:spPr>
        <a:xfrm rot="10800000">
          <a:off x="1655719" y="2642876"/>
          <a:ext cx="5665875" cy="2034759"/>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7272" tIns="160020" rIns="298704" bIns="160020" numCol="1" spcCol="1270" anchor="ctr" anchorCtr="0">
          <a:noAutofit/>
        </a:bodyPr>
        <a:lstStyle/>
        <a:p>
          <a:pPr lvl="0" algn="ctr" defTabSz="1866900">
            <a:lnSpc>
              <a:spcPct val="90000"/>
            </a:lnSpc>
            <a:spcBef>
              <a:spcPct val="0"/>
            </a:spcBef>
            <a:spcAft>
              <a:spcPct val="35000"/>
            </a:spcAft>
          </a:pPr>
          <a:r>
            <a:rPr lang="en-US" sz="4200" kern="1200"/>
            <a:t>Select, Move, and Resize Objects</a:t>
          </a:r>
          <a:endParaRPr lang="en-US" sz="4200" kern="1200" dirty="0"/>
        </a:p>
      </dsp:txBody>
      <dsp:txXfrm rot="10800000">
        <a:off x="2164409" y="2642876"/>
        <a:ext cx="5157185" cy="2034759"/>
      </dsp:txXfrm>
    </dsp:sp>
    <dsp:sp modelId="{A7FFE279-1AAC-44FB-870E-73CDAB3C3366}">
      <dsp:nvSpPr>
        <dsp:cNvPr id="0" name=""/>
        <dsp:cNvSpPr/>
      </dsp:nvSpPr>
      <dsp:spPr>
        <a:xfrm>
          <a:off x="1198518" y="3203055"/>
          <a:ext cx="914400" cy="914400"/>
        </a:xfrm>
        <a:prstGeom prst="ellipse">
          <a:avLst/>
        </a:prstGeom>
        <a:blipFill rotWithShape="1">
          <a:blip xmlns:r="http://schemas.openxmlformats.org/officeDocument/2006/relationships" r:embed="rId2"/>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D2A2A-4ADC-4753-9678-6D40D43C0B2C}">
      <dsp:nvSpPr>
        <dsp:cNvPr id="0" name=""/>
        <dsp:cNvSpPr/>
      </dsp:nvSpPr>
      <dsp:spPr>
        <a:xfrm>
          <a:off x="1333977" y="3646"/>
          <a:ext cx="5852157" cy="22860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EB3CCFF0-5497-487D-AD2A-7D27572CDDCE}">
      <dsp:nvSpPr>
        <dsp:cNvPr id="0" name=""/>
        <dsp:cNvSpPr/>
      </dsp:nvSpPr>
      <dsp:spPr>
        <a:xfrm>
          <a:off x="3014094" y="1573822"/>
          <a:ext cx="2491923" cy="512609"/>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a:t> </a:t>
          </a:r>
        </a:p>
      </dsp:txBody>
      <dsp:txXfrm>
        <a:off x="3014094" y="1573822"/>
        <a:ext cx="2491923" cy="512609"/>
      </dsp:txXfrm>
    </dsp:sp>
    <dsp:sp modelId="{F318F992-C467-44E3-AA25-FF404E0A6F14}">
      <dsp:nvSpPr>
        <dsp:cNvPr id="0" name=""/>
        <dsp:cNvSpPr/>
      </dsp:nvSpPr>
      <dsp:spPr>
        <a:xfrm>
          <a:off x="1789729" y="2538842"/>
          <a:ext cx="2194562" cy="2135873"/>
        </a:xfrm>
        <a:prstGeom prst="rect">
          <a:avLst/>
        </a:prstGeom>
        <a:blipFill rotWithShape="1">
          <a:blip xmlns:r="http://schemas.openxmlformats.org/officeDocument/2006/relationships" r:embed="rId2"/>
          <a:stretch>
            <a:fillRect/>
          </a:stretch>
        </a:blipFill>
        <a:ln w="12700">
          <a:solidFill>
            <a:schemeClr val="tx1"/>
          </a:solidFill>
        </a:ln>
        <a:effectLst/>
      </dsp:spPr>
      <dsp:style>
        <a:lnRef idx="0">
          <a:scrgbClr r="0" g="0" b="0"/>
        </a:lnRef>
        <a:fillRef idx="1">
          <a:scrgbClr r="0" g="0" b="0"/>
        </a:fillRef>
        <a:effectRef idx="0">
          <a:scrgbClr r="0" g="0" b="0"/>
        </a:effectRef>
        <a:fontRef idx="minor"/>
      </dsp:style>
    </dsp:sp>
    <dsp:sp modelId="{DC5F91E9-5F14-4759-B80B-F2C3B71E9CDB}">
      <dsp:nvSpPr>
        <dsp:cNvPr id="0" name=""/>
        <dsp:cNvSpPr/>
      </dsp:nvSpPr>
      <dsp:spPr>
        <a:xfrm>
          <a:off x="1641048" y="4033953"/>
          <a:ext cx="2491923" cy="512609"/>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endParaRPr lang="en-US" sz="2700" kern="1200"/>
        </a:p>
      </dsp:txBody>
      <dsp:txXfrm>
        <a:off x="1641048" y="4033953"/>
        <a:ext cx="2491923" cy="512609"/>
      </dsp:txXfrm>
    </dsp:sp>
    <dsp:sp modelId="{634A3B7D-3F4B-468A-ADDD-29C75829E42C}">
      <dsp:nvSpPr>
        <dsp:cNvPr id="0" name=""/>
        <dsp:cNvSpPr/>
      </dsp:nvSpPr>
      <dsp:spPr>
        <a:xfrm>
          <a:off x="4718703" y="2538842"/>
          <a:ext cx="1828797" cy="2135873"/>
        </a:xfrm>
        <a:prstGeom prst="rect">
          <a:avLst/>
        </a:prstGeom>
        <a:blipFill rotWithShape="1">
          <a:blip xmlns:r="http://schemas.openxmlformats.org/officeDocument/2006/relationships" r:embed="rId3"/>
          <a:stretch>
            <a:fillRect/>
          </a:stretch>
        </a:blipFill>
        <a:ln w="12700">
          <a:solidFill>
            <a:schemeClr val="tx1"/>
          </a:solidFill>
        </a:ln>
        <a:effectLst/>
      </dsp:spPr>
      <dsp:style>
        <a:lnRef idx="0">
          <a:scrgbClr r="0" g="0" b="0"/>
        </a:lnRef>
        <a:fillRef idx="1">
          <a:scrgbClr r="0" g="0" b="0"/>
        </a:fillRef>
        <a:effectRef idx="0">
          <a:scrgbClr r="0" g="0" b="0"/>
        </a:effectRef>
        <a:fontRef idx="minor"/>
      </dsp:style>
    </dsp:sp>
    <dsp:sp modelId="{7CF85946-F3CE-4A95-A3C0-6943B63EDD85}">
      <dsp:nvSpPr>
        <dsp:cNvPr id="0" name=""/>
        <dsp:cNvSpPr/>
      </dsp:nvSpPr>
      <dsp:spPr>
        <a:xfrm>
          <a:off x="4387140" y="4033953"/>
          <a:ext cx="2491923" cy="512609"/>
        </a:xfrm>
        <a:prstGeom prst="rect">
          <a:avLst/>
        </a:prstGeom>
        <a:solidFill>
          <a:schemeClr val="accent1">
            <a:tint val="50000"/>
            <a:hueOff val="0"/>
            <a:satOff val="0"/>
            <a:lumOff val="0"/>
            <a:alpha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endParaRPr lang="en-US" sz="2700" kern="1200"/>
        </a:p>
      </dsp:txBody>
      <dsp:txXfrm>
        <a:off x="4387140" y="4033953"/>
        <a:ext cx="2491923" cy="51260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143AF-68A0-4CC3-B8FB-46E82EFCD65E}">
      <dsp:nvSpPr>
        <dsp:cNvPr id="0" name=""/>
        <dsp:cNvSpPr/>
      </dsp:nvSpPr>
      <dsp:spPr>
        <a:xfrm>
          <a:off x="420510" y="1142"/>
          <a:ext cx="4676077" cy="4676077"/>
        </a:xfrm>
        <a:prstGeom prst="ellipse">
          <a:avLst/>
        </a:prstGeom>
        <a:solidFill>
          <a:schemeClr val="lt1">
            <a:alpha val="5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7340" tIns="82550" rIns="25734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1105306" y="685938"/>
        <a:ext cx="3306485" cy="3306485"/>
      </dsp:txXfrm>
    </dsp:sp>
    <dsp:sp modelId="{3D5CA914-54D7-4EE9-A1F5-C8ADF306B0C3}">
      <dsp:nvSpPr>
        <dsp:cNvPr id="0" name=""/>
        <dsp:cNvSpPr/>
      </dsp:nvSpPr>
      <dsp:spPr>
        <a:xfrm>
          <a:off x="3423524" y="1142"/>
          <a:ext cx="4676077" cy="4676077"/>
        </a:xfrm>
        <a:prstGeom prst="ellipse">
          <a:avLst/>
        </a:prstGeom>
        <a:solidFill>
          <a:schemeClr val="lt1">
            <a:alpha val="5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7340" tIns="82550" rIns="25734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4108320" y="685938"/>
        <a:ext cx="3306485" cy="330648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8C2F0-00AB-468A-BF22-C76D3598D245}">
      <dsp:nvSpPr>
        <dsp:cNvPr id="0" name=""/>
        <dsp:cNvSpPr/>
      </dsp:nvSpPr>
      <dsp:spPr>
        <a:xfrm>
          <a:off x="2417983" y="2284"/>
          <a:ext cx="3684145" cy="849780"/>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 </a:t>
          </a:r>
        </a:p>
      </dsp:txBody>
      <dsp:txXfrm>
        <a:off x="2442872" y="27173"/>
        <a:ext cx="3634367" cy="800002"/>
      </dsp:txXfrm>
    </dsp:sp>
    <dsp:sp modelId="{BB8EE2B8-C626-433A-85D4-586FEFC98D3D}">
      <dsp:nvSpPr>
        <dsp:cNvPr id="0" name=""/>
        <dsp:cNvSpPr/>
      </dsp:nvSpPr>
      <dsp:spPr>
        <a:xfrm rot="5400000">
          <a:off x="4100722" y="873309"/>
          <a:ext cx="318667" cy="3824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4145335" y="905176"/>
        <a:ext cx="229441" cy="223067"/>
      </dsp:txXfrm>
    </dsp:sp>
    <dsp:sp modelId="{2D0423B8-D734-4045-87BE-9774D550A141}">
      <dsp:nvSpPr>
        <dsp:cNvPr id="0" name=""/>
        <dsp:cNvSpPr/>
      </dsp:nvSpPr>
      <dsp:spPr>
        <a:xfrm>
          <a:off x="2417983" y="1276955"/>
          <a:ext cx="3684145" cy="849780"/>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 </a:t>
          </a:r>
        </a:p>
      </dsp:txBody>
      <dsp:txXfrm>
        <a:off x="2442872" y="1301844"/>
        <a:ext cx="3634367" cy="800002"/>
      </dsp:txXfrm>
    </dsp:sp>
    <dsp:sp modelId="{900AD168-0921-4A5C-BEFE-33FA72142F10}">
      <dsp:nvSpPr>
        <dsp:cNvPr id="0" name=""/>
        <dsp:cNvSpPr/>
      </dsp:nvSpPr>
      <dsp:spPr>
        <a:xfrm rot="5400000">
          <a:off x="4100722" y="2147980"/>
          <a:ext cx="318667" cy="3824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4145335" y="2179847"/>
        <a:ext cx="229441" cy="223067"/>
      </dsp:txXfrm>
    </dsp:sp>
    <dsp:sp modelId="{59F7128B-1F39-4267-84C3-C12AA15059B9}">
      <dsp:nvSpPr>
        <dsp:cNvPr id="0" name=""/>
        <dsp:cNvSpPr/>
      </dsp:nvSpPr>
      <dsp:spPr>
        <a:xfrm>
          <a:off x="2417983" y="2551626"/>
          <a:ext cx="3684145" cy="84978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 </a:t>
          </a:r>
        </a:p>
      </dsp:txBody>
      <dsp:txXfrm>
        <a:off x="2442872" y="2576515"/>
        <a:ext cx="3634367" cy="800002"/>
      </dsp:txXfrm>
    </dsp:sp>
    <dsp:sp modelId="{714E49CD-8429-45B7-B08C-FF83E398A6B6}">
      <dsp:nvSpPr>
        <dsp:cNvPr id="0" name=""/>
        <dsp:cNvSpPr/>
      </dsp:nvSpPr>
      <dsp:spPr>
        <a:xfrm rot="5400000">
          <a:off x="4100722" y="3422651"/>
          <a:ext cx="318667" cy="3824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4145335" y="3454518"/>
        <a:ext cx="229441" cy="223067"/>
      </dsp:txXfrm>
    </dsp:sp>
    <dsp:sp modelId="{75E56730-94A2-4E54-8A55-FD52234AF9EC}">
      <dsp:nvSpPr>
        <dsp:cNvPr id="0" name=""/>
        <dsp:cNvSpPr/>
      </dsp:nvSpPr>
      <dsp:spPr>
        <a:xfrm>
          <a:off x="2417983" y="3826297"/>
          <a:ext cx="3684145" cy="849780"/>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endParaRPr lang="en-US" sz="3800" kern="1200"/>
        </a:p>
      </dsp:txBody>
      <dsp:txXfrm>
        <a:off x="2442872" y="3851186"/>
        <a:ext cx="3634367" cy="8000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FA587-D797-4DA4-98B9-8B11785F5AF7}">
      <dsp:nvSpPr>
        <dsp:cNvPr id="0" name=""/>
        <dsp:cNvSpPr/>
      </dsp:nvSpPr>
      <dsp:spPr>
        <a:xfrm rot="5400000">
          <a:off x="1912139" y="-173092"/>
          <a:ext cx="1864686" cy="2677160"/>
        </a:xfrm>
        <a:prstGeom prst="rect">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t="25000" b="25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505902" y="233145"/>
        <a:ext cx="2677160" cy="1864686"/>
      </dsp:txXfrm>
    </dsp:sp>
    <dsp:sp modelId="{87FB92A5-05E0-4155-A212-818081800AB1}">
      <dsp:nvSpPr>
        <dsp:cNvPr id="0" name=""/>
        <dsp:cNvSpPr/>
      </dsp:nvSpPr>
      <dsp:spPr>
        <a:xfrm>
          <a:off x="0" y="58"/>
          <a:ext cx="1505902" cy="2330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a:t>Permission Disabled Notification</a:t>
          </a:r>
        </a:p>
      </dsp:txBody>
      <dsp:txXfrm>
        <a:off x="73512" y="73570"/>
        <a:ext cx="1358878" cy="2183833"/>
      </dsp:txXfrm>
    </dsp:sp>
    <dsp:sp modelId="{1F0D56B5-2EA9-4776-AC78-CE6F28DC9B14}">
      <dsp:nvSpPr>
        <dsp:cNvPr id="0" name=""/>
        <dsp:cNvSpPr/>
      </dsp:nvSpPr>
      <dsp:spPr>
        <a:xfrm rot="5400000">
          <a:off x="1912139" y="2274307"/>
          <a:ext cx="1864686" cy="2677160"/>
        </a:xfrm>
        <a:prstGeom prst="rect">
          <a:avLst/>
        </a:prstGeom>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t="25000" b="25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505902" y="2680544"/>
        <a:ext cx="2677160" cy="1864686"/>
      </dsp:txXfrm>
    </dsp:sp>
    <dsp:sp modelId="{2D01729B-B892-4538-A4DB-E0B65BA8744A}">
      <dsp:nvSpPr>
        <dsp:cNvPr id="0" name=""/>
        <dsp:cNvSpPr/>
      </dsp:nvSpPr>
      <dsp:spPr>
        <a:xfrm>
          <a:off x="0" y="2447458"/>
          <a:ext cx="1505902" cy="2330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a:t>Permission Enabled Notification</a:t>
          </a:r>
        </a:p>
      </dsp:txBody>
      <dsp:txXfrm>
        <a:off x="73512" y="2520970"/>
        <a:ext cx="1358878" cy="218383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60A73-7E93-4263-AAF1-4648444E19CB}">
      <dsp:nvSpPr>
        <dsp:cNvPr id="0" name=""/>
        <dsp:cNvSpPr/>
      </dsp:nvSpPr>
      <dsp:spPr>
        <a:xfrm>
          <a:off x="41" y="57680"/>
          <a:ext cx="3981322" cy="720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a:t>Recording Details</a:t>
          </a:r>
        </a:p>
      </dsp:txBody>
      <dsp:txXfrm>
        <a:off x="41" y="57680"/>
        <a:ext cx="3981322" cy="720000"/>
      </dsp:txXfrm>
    </dsp:sp>
    <dsp:sp modelId="{CEA779B1-DF42-47A8-9612-8A3DD8D5B51C}">
      <dsp:nvSpPr>
        <dsp:cNvPr id="0" name=""/>
        <dsp:cNvSpPr/>
      </dsp:nvSpPr>
      <dsp:spPr>
        <a:xfrm>
          <a:off x="41" y="777680"/>
          <a:ext cx="3981322" cy="3843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View as streamed MP4 video</a:t>
          </a:r>
        </a:p>
        <a:p>
          <a:pPr marL="228600" lvl="1" indent="-228600" algn="l" defTabSz="1111250">
            <a:lnSpc>
              <a:spcPct val="90000"/>
            </a:lnSpc>
            <a:spcBef>
              <a:spcPct val="0"/>
            </a:spcBef>
            <a:spcAft>
              <a:spcPct val="15000"/>
            </a:spcAft>
            <a:buChar char="••"/>
          </a:pPr>
          <a:r>
            <a:rPr lang="en-US" sz="2500" kern="1200" dirty="0"/>
            <a:t>Recording download available for sessions created via SAS, LMS, and LTI</a:t>
          </a:r>
        </a:p>
        <a:p>
          <a:pPr marL="228600" lvl="1" indent="-228600" algn="l" defTabSz="1111250">
            <a:lnSpc>
              <a:spcPct val="90000"/>
            </a:lnSpc>
            <a:spcBef>
              <a:spcPct val="0"/>
            </a:spcBef>
            <a:spcAft>
              <a:spcPct val="15000"/>
            </a:spcAft>
            <a:buChar char="••"/>
          </a:pPr>
          <a:r>
            <a:rPr lang="en-US" sz="2500" kern="1200" dirty="0"/>
            <a:t>Transcript of Session Captions Available (if provided during the live session)</a:t>
          </a:r>
        </a:p>
      </dsp:txBody>
      <dsp:txXfrm>
        <a:off x="41" y="777680"/>
        <a:ext cx="3981322" cy="3843000"/>
      </dsp:txXfrm>
    </dsp:sp>
    <dsp:sp modelId="{8CC687C3-39ED-4111-94B4-0746B4C66282}">
      <dsp:nvSpPr>
        <dsp:cNvPr id="0" name=""/>
        <dsp:cNvSpPr/>
      </dsp:nvSpPr>
      <dsp:spPr>
        <a:xfrm>
          <a:off x="4538749" y="57680"/>
          <a:ext cx="3981322" cy="720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a:t>Recordings Include</a:t>
          </a:r>
        </a:p>
      </dsp:txBody>
      <dsp:txXfrm>
        <a:off x="4538749" y="57680"/>
        <a:ext cx="3981322" cy="720000"/>
      </dsp:txXfrm>
    </dsp:sp>
    <dsp:sp modelId="{745B7C4C-08EF-4E7D-BCA8-3C0CEA77E302}">
      <dsp:nvSpPr>
        <dsp:cNvPr id="0" name=""/>
        <dsp:cNvSpPr/>
      </dsp:nvSpPr>
      <dsp:spPr>
        <a:xfrm>
          <a:off x="4538749" y="777680"/>
          <a:ext cx="3981322" cy="3843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Room audio</a:t>
          </a:r>
        </a:p>
        <a:p>
          <a:pPr marL="228600" lvl="1" indent="-228600" algn="l" defTabSz="1111250">
            <a:lnSpc>
              <a:spcPct val="90000"/>
            </a:lnSpc>
            <a:spcBef>
              <a:spcPct val="0"/>
            </a:spcBef>
            <a:spcAft>
              <a:spcPct val="15000"/>
            </a:spcAft>
            <a:buChar char="••"/>
          </a:pPr>
          <a:r>
            <a:rPr lang="en-US" sz="2500" kern="1200" dirty="0"/>
            <a:t>Shared content</a:t>
          </a:r>
        </a:p>
        <a:p>
          <a:pPr marL="228600" lvl="1" indent="-228600" algn="l" defTabSz="1111250">
            <a:lnSpc>
              <a:spcPct val="90000"/>
            </a:lnSpc>
            <a:spcBef>
              <a:spcPct val="0"/>
            </a:spcBef>
            <a:spcAft>
              <a:spcPct val="15000"/>
            </a:spcAft>
            <a:buChar char="••"/>
          </a:pPr>
          <a:r>
            <a:rPr lang="en-US" sz="2500" kern="1200" dirty="0"/>
            <a:t>Room chat</a:t>
          </a:r>
        </a:p>
        <a:p>
          <a:pPr marL="228600" lvl="1" indent="-228600" algn="l" defTabSz="1111250">
            <a:lnSpc>
              <a:spcPct val="90000"/>
            </a:lnSpc>
            <a:spcBef>
              <a:spcPct val="0"/>
            </a:spcBef>
            <a:spcAft>
              <a:spcPct val="15000"/>
            </a:spcAft>
            <a:buChar char="••"/>
          </a:pPr>
          <a:r>
            <a:rPr lang="en-US" sz="2500" kern="1200" dirty="0"/>
            <a:t>Closed captioning (if provided during live session or uploaded post session recording)</a:t>
          </a:r>
        </a:p>
      </dsp:txBody>
      <dsp:txXfrm>
        <a:off x="4538749" y="777680"/>
        <a:ext cx="3981322" cy="38430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14C1B-DB6C-468B-BE60-575321A329FE}">
      <dsp:nvSpPr>
        <dsp:cNvPr id="0" name=""/>
        <dsp:cNvSpPr/>
      </dsp:nvSpPr>
      <dsp:spPr>
        <a:xfrm>
          <a:off x="4160" y="455930"/>
          <a:ext cx="2127948" cy="8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lvl="0" algn="r" defTabSz="1200150">
            <a:lnSpc>
              <a:spcPct val="90000"/>
            </a:lnSpc>
            <a:spcBef>
              <a:spcPct val="0"/>
            </a:spcBef>
            <a:spcAft>
              <a:spcPct val="35000"/>
            </a:spcAft>
          </a:pPr>
          <a:r>
            <a:rPr lang="en-US" sz="2700" kern="1200" dirty="0"/>
            <a:t>Start Recording</a:t>
          </a:r>
        </a:p>
      </dsp:txBody>
      <dsp:txXfrm>
        <a:off x="4160" y="455930"/>
        <a:ext cx="2127948" cy="868725"/>
      </dsp:txXfrm>
    </dsp:sp>
    <dsp:sp modelId="{47AFA4C1-A20A-40EB-8826-CD3598AD4CAD}">
      <dsp:nvSpPr>
        <dsp:cNvPr id="0" name=""/>
        <dsp:cNvSpPr/>
      </dsp:nvSpPr>
      <dsp:spPr>
        <a:xfrm>
          <a:off x="2132108" y="455930"/>
          <a:ext cx="425589" cy="868725"/>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070F16-59A3-4330-BB49-D7503A4D44AB}">
      <dsp:nvSpPr>
        <dsp:cNvPr id="0" name=""/>
        <dsp:cNvSpPr/>
      </dsp:nvSpPr>
      <dsp:spPr>
        <a:xfrm>
          <a:off x="2727933" y="455930"/>
          <a:ext cx="5788018" cy="868725"/>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l" defTabSz="1200150">
            <a:lnSpc>
              <a:spcPct val="90000"/>
            </a:lnSpc>
            <a:spcBef>
              <a:spcPct val="0"/>
            </a:spcBef>
            <a:spcAft>
              <a:spcPct val="15000"/>
            </a:spcAft>
            <a:buChar char="••"/>
          </a:pPr>
          <a:endParaRPr lang="en-US" sz="2700" kern="1200" dirty="0"/>
        </a:p>
      </dsp:txBody>
      <dsp:txXfrm>
        <a:off x="2727933" y="455930"/>
        <a:ext cx="5788018" cy="868725"/>
      </dsp:txXfrm>
    </dsp:sp>
    <dsp:sp modelId="{D0B036EC-541E-4808-9D23-92D55B44246D}">
      <dsp:nvSpPr>
        <dsp:cNvPr id="0" name=""/>
        <dsp:cNvSpPr/>
      </dsp:nvSpPr>
      <dsp:spPr>
        <a:xfrm>
          <a:off x="4160" y="1421855"/>
          <a:ext cx="2127948" cy="8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lvl="0" algn="r" defTabSz="1200150">
            <a:lnSpc>
              <a:spcPct val="90000"/>
            </a:lnSpc>
            <a:spcBef>
              <a:spcPct val="0"/>
            </a:spcBef>
            <a:spcAft>
              <a:spcPct val="35000"/>
            </a:spcAft>
          </a:pPr>
          <a:r>
            <a:rPr lang="en-US" sz="2700" kern="1200" dirty="0"/>
            <a:t>Stop Recording</a:t>
          </a:r>
        </a:p>
      </dsp:txBody>
      <dsp:txXfrm>
        <a:off x="4160" y="1421855"/>
        <a:ext cx="2127948" cy="868725"/>
      </dsp:txXfrm>
    </dsp:sp>
    <dsp:sp modelId="{4D8CEEA7-5362-421E-B737-7A0E102E3336}">
      <dsp:nvSpPr>
        <dsp:cNvPr id="0" name=""/>
        <dsp:cNvSpPr/>
      </dsp:nvSpPr>
      <dsp:spPr>
        <a:xfrm>
          <a:off x="2132108" y="1421855"/>
          <a:ext cx="425589" cy="868725"/>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F19F57-E509-49F0-8267-F9629447E74F}">
      <dsp:nvSpPr>
        <dsp:cNvPr id="0" name=""/>
        <dsp:cNvSpPr/>
      </dsp:nvSpPr>
      <dsp:spPr>
        <a:xfrm>
          <a:off x="2727933" y="1421855"/>
          <a:ext cx="5788018" cy="868725"/>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l" defTabSz="1200150">
            <a:lnSpc>
              <a:spcPct val="90000"/>
            </a:lnSpc>
            <a:spcBef>
              <a:spcPct val="0"/>
            </a:spcBef>
            <a:spcAft>
              <a:spcPct val="15000"/>
            </a:spcAft>
            <a:buChar char="••"/>
          </a:pPr>
          <a:endParaRPr lang="en-US" sz="2700" kern="1200" dirty="0"/>
        </a:p>
      </dsp:txBody>
      <dsp:txXfrm>
        <a:off x="2727933" y="1421855"/>
        <a:ext cx="5788018" cy="868725"/>
      </dsp:txXfrm>
    </dsp:sp>
    <dsp:sp modelId="{84B81EFA-6937-4898-9452-A448B35CECCC}">
      <dsp:nvSpPr>
        <dsp:cNvPr id="0" name=""/>
        <dsp:cNvSpPr/>
      </dsp:nvSpPr>
      <dsp:spPr>
        <a:xfrm>
          <a:off x="4160" y="2387780"/>
          <a:ext cx="2127948" cy="8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lvl="0" algn="r" defTabSz="1200150">
            <a:lnSpc>
              <a:spcPct val="90000"/>
            </a:lnSpc>
            <a:spcBef>
              <a:spcPct val="0"/>
            </a:spcBef>
            <a:spcAft>
              <a:spcPct val="35000"/>
            </a:spcAft>
          </a:pPr>
          <a:r>
            <a:rPr lang="en-US" sz="2700" kern="1200" dirty="0"/>
            <a:t>Notification Dialog</a:t>
          </a:r>
        </a:p>
      </dsp:txBody>
      <dsp:txXfrm>
        <a:off x="4160" y="2387780"/>
        <a:ext cx="2127948" cy="868725"/>
      </dsp:txXfrm>
    </dsp:sp>
    <dsp:sp modelId="{66048101-4938-4F94-8122-252CEDAEDEDB}">
      <dsp:nvSpPr>
        <dsp:cNvPr id="0" name=""/>
        <dsp:cNvSpPr/>
      </dsp:nvSpPr>
      <dsp:spPr>
        <a:xfrm>
          <a:off x="2132108" y="2387780"/>
          <a:ext cx="425589" cy="868725"/>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76505A-D02E-4647-8AA5-789B093725F2}">
      <dsp:nvSpPr>
        <dsp:cNvPr id="0" name=""/>
        <dsp:cNvSpPr/>
      </dsp:nvSpPr>
      <dsp:spPr>
        <a:xfrm>
          <a:off x="2727933" y="2387780"/>
          <a:ext cx="5788018" cy="868725"/>
        </a:xfrm>
        <a:prstGeom prst="rect">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t="9000" r="13000"/>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l" defTabSz="1200150">
            <a:lnSpc>
              <a:spcPct val="90000"/>
            </a:lnSpc>
            <a:spcBef>
              <a:spcPct val="0"/>
            </a:spcBef>
            <a:spcAft>
              <a:spcPct val="15000"/>
            </a:spcAft>
            <a:buChar char="••"/>
          </a:pPr>
          <a:endParaRPr lang="en-US" sz="2700" kern="1200" dirty="0"/>
        </a:p>
      </dsp:txBody>
      <dsp:txXfrm>
        <a:off x="2727933" y="2387780"/>
        <a:ext cx="5788018" cy="868725"/>
      </dsp:txXfrm>
    </dsp:sp>
    <dsp:sp modelId="{CA481D97-D155-49D5-97E8-3DB344920700}">
      <dsp:nvSpPr>
        <dsp:cNvPr id="0" name=""/>
        <dsp:cNvSpPr/>
      </dsp:nvSpPr>
      <dsp:spPr>
        <a:xfrm>
          <a:off x="4160" y="3353706"/>
          <a:ext cx="2127948" cy="8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lvl="0" algn="r" defTabSz="1200150">
            <a:lnSpc>
              <a:spcPct val="90000"/>
            </a:lnSpc>
            <a:spcBef>
              <a:spcPct val="0"/>
            </a:spcBef>
            <a:spcAft>
              <a:spcPct val="35000"/>
            </a:spcAft>
          </a:pPr>
          <a:r>
            <a:rPr lang="en-US" sz="2700" kern="1200" dirty="0"/>
            <a:t>Recording In Progress</a:t>
          </a:r>
        </a:p>
      </dsp:txBody>
      <dsp:txXfrm>
        <a:off x="4160" y="3353706"/>
        <a:ext cx="2127948" cy="868725"/>
      </dsp:txXfrm>
    </dsp:sp>
    <dsp:sp modelId="{69E1D74C-6923-4589-861E-F8399852168E}">
      <dsp:nvSpPr>
        <dsp:cNvPr id="0" name=""/>
        <dsp:cNvSpPr/>
      </dsp:nvSpPr>
      <dsp:spPr>
        <a:xfrm>
          <a:off x="2132108" y="3353706"/>
          <a:ext cx="425589" cy="868725"/>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79BC45-1FA8-4BFE-8D51-C33FF5E296F1}">
      <dsp:nvSpPr>
        <dsp:cNvPr id="0" name=""/>
        <dsp:cNvSpPr/>
      </dsp:nvSpPr>
      <dsp:spPr>
        <a:xfrm>
          <a:off x="2727933" y="3353706"/>
          <a:ext cx="5788018" cy="868725"/>
        </a:xfrm>
        <a:prstGeom prst="rect">
          <a:avLst/>
        </a:prstGeom>
        <a:blipFill dpi="0" rotWithShape="0">
          <a:blip xmlns:r="http://schemas.openxmlformats.org/officeDocument/2006/relationships" r:embed="rId4" cstate="screen">
            <a:extLst>
              <a:ext uri="{28A0092B-C50C-407E-A947-70E740481C1C}">
                <a14:useLocalDpi xmlns:a14="http://schemas.microsoft.com/office/drawing/2010/main"/>
              </a:ext>
            </a:extLst>
          </a:blip>
          <a:srcRect/>
          <a:stretch>
            <a:fillRect r="-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l" defTabSz="1200150">
            <a:lnSpc>
              <a:spcPct val="90000"/>
            </a:lnSpc>
            <a:spcBef>
              <a:spcPct val="0"/>
            </a:spcBef>
            <a:spcAft>
              <a:spcPct val="15000"/>
            </a:spcAft>
            <a:buChar char="••"/>
          </a:pPr>
          <a:endParaRPr lang="en-US" sz="2700" kern="1200" dirty="0"/>
        </a:p>
      </dsp:txBody>
      <dsp:txXfrm>
        <a:off x="2727933" y="3353706"/>
        <a:ext cx="5788018" cy="86872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0A30E-AF22-4BD2-8B89-D7501F482A0C}">
      <dsp:nvSpPr>
        <dsp:cNvPr id="0" name=""/>
        <dsp:cNvSpPr/>
      </dsp:nvSpPr>
      <dsp:spPr>
        <a:xfrm>
          <a:off x="3203" y="1087688"/>
          <a:ext cx="1926177" cy="49501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Office Hours</a:t>
          </a:r>
        </a:p>
      </dsp:txBody>
      <dsp:txXfrm>
        <a:off x="3203" y="1087688"/>
        <a:ext cx="1926177" cy="495017"/>
      </dsp:txXfrm>
    </dsp:sp>
    <dsp:sp modelId="{FB2C17B4-6ABC-4C5E-A698-AD7C58CA61AB}">
      <dsp:nvSpPr>
        <dsp:cNvPr id="0" name=""/>
        <dsp:cNvSpPr/>
      </dsp:nvSpPr>
      <dsp:spPr>
        <a:xfrm>
          <a:off x="3203" y="1582706"/>
          <a:ext cx="1926177" cy="200796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High Quality Video Conference</a:t>
          </a:r>
        </a:p>
        <a:p>
          <a:pPr marL="114300" lvl="1" indent="-114300" algn="l" defTabSz="622300">
            <a:lnSpc>
              <a:spcPct val="90000"/>
            </a:lnSpc>
            <a:spcBef>
              <a:spcPct val="0"/>
            </a:spcBef>
            <a:spcAft>
              <a:spcPct val="15000"/>
            </a:spcAft>
            <a:buChar char="••"/>
          </a:pPr>
          <a:r>
            <a:rPr lang="en-US" sz="1400" kern="1200" dirty="0"/>
            <a:t>One-on-Ones</a:t>
          </a:r>
        </a:p>
        <a:p>
          <a:pPr marL="114300" lvl="1" indent="-114300" algn="l" defTabSz="622300">
            <a:lnSpc>
              <a:spcPct val="90000"/>
            </a:lnSpc>
            <a:spcBef>
              <a:spcPct val="0"/>
            </a:spcBef>
            <a:spcAft>
              <a:spcPct val="15000"/>
            </a:spcAft>
            <a:buChar char="••"/>
          </a:pPr>
          <a:r>
            <a:rPr lang="en-US" sz="1400" kern="1200" dirty="0"/>
            <a:t>Student Support</a:t>
          </a:r>
        </a:p>
        <a:p>
          <a:pPr marL="114300" lvl="1" indent="-114300" algn="l" defTabSz="622300">
            <a:lnSpc>
              <a:spcPct val="90000"/>
            </a:lnSpc>
            <a:spcBef>
              <a:spcPct val="0"/>
            </a:spcBef>
            <a:spcAft>
              <a:spcPct val="15000"/>
            </a:spcAft>
            <a:buChar char="••"/>
          </a:pPr>
          <a:r>
            <a:rPr lang="en-US" sz="1400" kern="1200" dirty="0"/>
            <a:t>Drop-ins</a:t>
          </a:r>
        </a:p>
        <a:p>
          <a:pPr marL="114300" lvl="1" indent="-114300" algn="l" defTabSz="622300">
            <a:lnSpc>
              <a:spcPct val="90000"/>
            </a:lnSpc>
            <a:spcBef>
              <a:spcPct val="0"/>
            </a:spcBef>
            <a:spcAft>
              <a:spcPct val="15000"/>
            </a:spcAft>
            <a:buChar char="••"/>
          </a:pPr>
          <a:r>
            <a:rPr lang="en-US" sz="1400" kern="1200" dirty="0"/>
            <a:t>Share Content</a:t>
          </a:r>
        </a:p>
      </dsp:txBody>
      <dsp:txXfrm>
        <a:off x="3203" y="1582706"/>
        <a:ext cx="1926177" cy="2007967"/>
      </dsp:txXfrm>
    </dsp:sp>
    <dsp:sp modelId="{E7861C64-C51E-4DCC-8383-EE125CEE7E54}">
      <dsp:nvSpPr>
        <dsp:cNvPr id="0" name=""/>
        <dsp:cNvSpPr/>
      </dsp:nvSpPr>
      <dsp:spPr>
        <a:xfrm>
          <a:off x="2199046" y="1087688"/>
          <a:ext cx="1926177" cy="49501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Content Driven Sessions</a:t>
          </a:r>
        </a:p>
      </dsp:txBody>
      <dsp:txXfrm>
        <a:off x="2199046" y="1087688"/>
        <a:ext cx="1926177" cy="495017"/>
      </dsp:txXfrm>
    </dsp:sp>
    <dsp:sp modelId="{D3CFADCB-63F5-4829-859F-FBBE0CC95D42}">
      <dsp:nvSpPr>
        <dsp:cNvPr id="0" name=""/>
        <dsp:cNvSpPr/>
      </dsp:nvSpPr>
      <dsp:spPr>
        <a:xfrm>
          <a:off x="2199046" y="1582706"/>
          <a:ext cx="1926177" cy="200796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Lecture Style Instruction</a:t>
          </a:r>
        </a:p>
        <a:p>
          <a:pPr marL="114300" lvl="1" indent="-114300" algn="l" defTabSz="622300">
            <a:lnSpc>
              <a:spcPct val="90000"/>
            </a:lnSpc>
            <a:spcBef>
              <a:spcPct val="0"/>
            </a:spcBef>
            <a:spcAft>
              <a:spcPct val="15000"/>
            </a:spcAft>
            <a:buChar char="••"/>
          </a:pPr>
          <a:r>
            <a:rPr lang="en-US" sz="1400" kern="1200" dirty="0"/>
            <a:t>Content Heavy</a:t>
          </a:r>
        </a:p>
        <a:p>
          <a:pPr marL="114300" lvl="1" indent="-114300" algn="l" defTabSz="622300">
            <a:lnSpc>
              <a:spcPct val="90000"/>
            </a:lnSpc>
            <a:spcBef>
              <a:spcPct val="0"/>
            </a:spcBef>
            <a:spcAft>
              <a:spcPct val="15000"/>
            </a:spcAft>
            <a:buChar char="••"/>
          </a:pPr>
          <a:r>
            <a:rPr lang="en-US" sz="1400" kern="1200" dirty="0"/>
            <a:t>Interactive Sessions</a:t>
          </a:r>
        </a:p>
        <a:p>
          <a:pPr marL="114300" lvl="1" indent="-114300" algn="l" defTabSz="622300">
            <a:lnSpc>
              <a:spcPct val="90000"/>
            </a:lnSpc>
            <a:spcBef>
              <a:spcPct val="0"/>
            </a:spcBef>
            <a:spcAft>
              <a:spcPct val="15000"/>
            </a:spcAft>
            <a:buChar char="••"/>
          </a:pPr>
          <a:r>
            <a:rPr lang="en-US" sz="1400" kern="1200" dirty="0"/>
            <a:t>Synchronous and Recorded</a:t>
          </a:r>
        </a:p>
      </dsp:txBody>
      <dsp:txXfrm>
        <a:off x="2199046" y="1582706"/>
        <a:ext cx="1926177" cy="2007967"/>
      </dsp:txXfrm>
    </dsp:sp>
    <dsp:sp modelId="{82952806-BDED-48B4-9B46-8DB912CA1ABE}">
      <dsp:nvSpPr>
        <dsp:cNvPr id="0" name=""/>
        <dsp:cNvSpPr/>
      </dsp:nvSpPr>
      <dsp:spPr>
        <a:xfrm>
          <a:off x="4394888" y="1087688"/>
          <a:ext cx="1926177" cy="49501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Small Group</a:t>
          </a:r>
        </a:p>
      </dsp:txBody>
      <dsp:txXfrm>
        <a:off x="4394888" y="1087688"/>
        <a:ext cx="1926177" cy="495017"/>
      </dsp:txXfrm>
    </dsp:sp>
    <dsp:sp modelId="{07D0DA74-31DC-45BB-B184-37ACDE3CFF9C}">
      <dsp:nvSpPr>
        <dsp:cNvPr id="0" name=""/>
        <dsp:cNvSpPr/>
      </dsp:nvSpPr>
      <dsp:spPr>
        <a:xfrm>
          <a:off x="4394888" y="1582706"/>
          <a:ext cx="1926177" cy="200796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Smaller Classroom/Group Collaboration</a:t>
          </a:r>
        </a:p>
        <a:p>
          <a:pPr marL="114300" lvl="1" indent="-114300" algn="l" defTabSz="622300">
            <a:lnSpc>
              <a:spcPct val="90000"/>
            </a:lnSpc>
            <a:spcBef>
              <a:spcPct val="0"/>
            </a:spcBef>
            <a:spcAft>
              <a:spcPct val="15000"/>
            </a:spcAft>
            <a:buChar char="••"/>
          </a:pPr>
          <a:r>
            <a:rPr lang="en-US" sz="1400" kern="1200" dirty="0"/>
            <a:t>Need for Content Sharing/Annotation</a:t>
          </a:r>
        </a:p>
        <a:p>
          <a:pPr marL="114300" lvl="1" indent="-114300" algn="l" defTabSz="622300">
            <a:lnSpc>
              <a:spcPct val="90000"/>
            </a:lnSpc>
            <a:spcBef>
              <a:spcPct val="0"/>
            </a:spcBef>
            <a:spcAft>
              <a:spcPct val="15000"/>
            </a:spcAft>
            <a:buChar char="••"/>
          </a:pPr>
          <a:r>
            <a:rPr lang="en-US" sz="1400" kern="1200" dirty="0"/>
            <a:t>Lightweight Interactions</a:t>
          </a:r>
        </a:p>
        <a:p>
          <a:pPr marL="114300" lvl="1" indent="-114300" algn="l" defTabSz="622300">
            <a:lnSpc>
              <a:spcPct val="90000"/>
            </a:lnSpc>
            <a:spcBef>
              <a:spcPct val="0"/>
            </a:spcBef>
            <a:spcAft>
              <a:spcPct val="15000"/>
            </a:spcAft>
            <a:buChar char="••"/>
          </a:pPr>
          <a:r>
            <a:rPr lang="en-US" sz="1400" kern="1200" dirty="0"/>
            <a:t>Project Based Learning</a:t>
          </a:r>
        </a:p>
      </dsp:txBody>
      <dsp:txXfrm>
        <a:off x="4394888" y="1582706"/>
        <a:ext cx="1926177" cy="2007967"/>
      </dsp:txXfrm>
    </dsp:sp>
    <dsp:sp modelId="{CC705559-ED7D-4109-9409-27144094ABFF}">
      <dsp:nvSpPr>
        <dsp:cNvPr id="0" name=""/>
        <dsp:cNvSpPr/>
      </dsp:nvSpPr>
      <dsp:spPr>
        <a:xfrm>
          <a:off x="6590731" y="1087688"/>
          <a:ext cx="1926177" cy="49501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Large Events</a:t>
          </a:r>
        </a:p>
      </dsp:txBody>
      <dsp:txXfrm>
        <a:off x="6590731" y="1087688"/>
        <a:ext cx="1926177" cy="495017"/>
      </dsp:txXfrm>
    </dsp:sp>
    <dsp:sp modelId="{3FCA620B-AA98-4453-9086-732C83F8A567}">
      <dsp:nvSpPr>
        <dsp:cNvPr id="0" name=""/>
        <dsp:cNvSpPr/>
      </dsp:nvSpPr>
      <dsp:spPr>
        <a:xfrm>
          <a:off x="6590731" y="1582706"/>
          <a:ext cx="1926177" cy="200796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 Breakout Groups</a:t>
          </a:r>
        </a:p>
        <a:p>
          <a:pPr marL="114300" lvl="1" indent="-114300" algn="l" defTabSz="622300">
            <a:lnSpc>
              <a:spcPct val="90000"/>
            </a:lnSpc>
            <a:spcBef>
              <a:spcPct val="0"/>
            </a:spcBef>
            <a:spcAft>
              <a:spcPct val="15000"/>
            </a:spcAft>
            <a:buChar char="••"/>
          </a:pPr>
          <a:r>
            <a:rPr lang="en-US" sz="1400" kern="1200" dirty="0"/>
            <a:t>Participant Permissions Disabled</a:t>
          </a:r>
        </a:p>
        <a:p>
          <a:pPr marL="114300" lvl="1" indent="-114300" algn="l" defTabSz="622300">
            <a:lnSpc>
              <a:spcPct val="90000"/>
            </a:lnSpc>
            <a:spcBef>
              <a:spcPct val="0"/>
            </a:spcBef>
            <a:spcAft>
              <a:spcPct val="15000"/>
            </a:spcAft>
            <a:buChar char="••"/>
          </a:pPr>
          <a:r>
            <a:rPr lang="en-US" sz="1400" kern="1200" dirty="0"/>
            <a:t>Chat Available if Enabled</a:t>
          </a:r>
        </a:p>
        <a:p>
          <a:pPr marL="114300" lvl="1" indent="-114300" algn="l" defTabSz="622300">
            <a:lnSpc>
              <a:spcPct val="90000"/>
            </a:lnSpc>
            <a:spcBef>
              <a:spcPct val="0"/>
            </a:spcBef>
            <a:spcAft>
              <a:spcPct val="15000"/>
            </a:spcAft>
            <a:buChar char="••"/>
          </a:pPr>
          <a:endParaRPr lang="en-US" sz="1400" kern="1200" dirty="0"/>
        </a:p>
      </dsp:txBody>
      <dsp:txXfrm>
        <a:off x="6590731" y="1582706"/>
        <a:ext cx="1926177" cy="200796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22CA1-313E-4057-AB1C-1AB5CCD5D5FD}">
      <dsp:nvSpPr>
        <dsp:cNvPr id="0" name=""/>
        <dsp:cNvSpPr/>
      </dsp:nvSpPr>
      <dsp:spPr>
        <a:xfrm>
          <a:off x="0" y="1366"/>
          <a:ext cx="667946" cy="667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B6D3291-8BB2-41F2-95AB-293CC7C78626}">
      <dsp:nvSpPr>
        <dsp:cNvPr id="0" name=""/>
        <dsp:cNvSpPr/>
      </dsp:nvSpPr>
      <dsp:spPr>
        <a:xfrm>
          <a:off x="254429" y="1366"/>
          <a:ext cx="8011254" cy="66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a:lnSpc>
              <a:spcPct val="90000"/>
            </a:lnSpc>
            <a:spcBef>
              <a:spcPct val="0"/>
            </a:spcBef>
            <a:spcAft>
              <a:spcPct val="35000"/>
            </a:spcAft>
          </a:pPr>
          <a:r>
            <a:rPr lang="en-US" sz="3100" kern="1200" dirty="0"/>
            <a:t>Developing  a Plan and Designing a Session</a:t>
          </a:r>
        </a:p>
      </dsp:txBody>
      <dsp:txXfrm>
        <a:off x="254429" y="1366"/>
        <a:ext cx="8011254" cy="667946"/>
      </dsp:txXfrm>
    </dsp:sp>
    <dsp:sp modelId="{5A26CBBE-7F8B-4C0E-9DFA-A7F78CEDD7A5}">
      <dsp:nvSpPr>
        <dsp:cNvPr id="0" name=""/>
        <dsp:cNvSpPr/>
      </dsp:nvSpPr>
      <dsp:spPr>
        <a:xfrm>
          <a:off x="0" y="669313"/>
          <a:ext cx="667946" cy="667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36BF269-4CC3-4D7F-A23C-61871EC653DC}">
      <dsp:nvSpPr>
        <dsp:cNvPr id="0" name=""/>
        <dsp:cNvSpPr/>
      </dsp:nvSpPr>
      <dsp:spPr>
        <a:xfrm>
          <a:off x="254429" y="669313"/>
          <a:ext cx="8011254" cy="66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a:lnSpc>
              <a:spcPct val="90000"/>
            </a:lnSpc>
            <a:spcBef>
              <a:spcPct val="0"/>
            </a:spcBef>
            <a:spcAft>
              <a:spcPct val="35000"/>
            </a:spcAft>
          </a:pPr>
          <a:r>
            <a:rPr lang="en-US" sz="3100" b="0" kern="1200" dirty="0">
              <a:effectLst/>
              <a:latin typeface="+mn-lt"/>
              <a:ea typeface="+mn-ea"/>
              <a:cs typeface="+mn-cs"/>
            </a:rPr>
            <a:t>Preparing Participants and the Presentation</a:t>
          </a:r>
          <a:endParaRPr lang="en-US" sz="3100" kern="1200" dirty="0"/>
        </a:p>
      </dsp:txBody>
      <dsp:txXfrm>
        <a:off x="254429" y="669313"/>
        <a:ext cx="8011254" cy="667946"/>
      </dsp:txXfrm>
    </dsp:sp>
    <dsp:sp modelId="{AC8372FB-44B3-40DC-A6EF-C6905C3C0B71}">
      <dsp:nvSpPr>
        <dsp:cNvPr id="0" name=""/>
        <dsp:cNvSpPr/>
      </dsp:nvSpPr>
      <dsp:spPr>
        <a:xfrm>
          <a:off x="0" y="1337260"/>
          <a:ext cx="667946" cy="667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C9EBF64-29D9-478B-9AEE-4336BBACDEFD}">
      <dsp:nvSpPr>
        <dsp:cNvPr id="0" name=""/>
        <dsp:cNvSpPr/>
      </dsp:nvSpPr>
      <dsp:spPr>
        <a:xfrm>
          <a:off x="254429" y="1337260"/>
          <a:ext cx="8011254" cy="66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a:lnSpc>
              <a:spcPct val="90000"/>
            </a:lnSpc>
            <a:spcBef>
              <a:spcPct val="0"/>
            </a:spcBef>
            <a:spcAft>
              <a:spcPct val="35000"/>
            </a:spcAft>
          </a:pPr>
          <a:r>
            <a:rPr lang="en-US" sz="3100" kern="1200" dirty="0"/>
            <a:t>Perform an Equipment and Environment Check</a:t>
          </a:r>
        </a:p>
      </dsp:txBody>
      <dsp:txXfrm>
        <a:off x="254429" y="1337260"/>
        <a:ext cx="8011254" cy="667946"/>
      </dsp:txXfrm>
    </dsp:sp>
    <dsp:sp modelId="{32B5BE5A-578B-49A0-A5B5-230CA1E2E885}">
      <dsp:nvSpPr>
        <dsp:cNvPr id="0" name=""/>
        <dsp:cNvSpPr/>
      </dsp:nvSpPr>
      <dsp:spPr>
        <a:xfrm>
          <a:off x="0" y="2005207"/>
          <a:ext cx="667946" cy="667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D235F64-4919-4083-91E5-842A38E6660F}">
      <dsp:nvSpPr>
        <dsp:cNvPr id="0" name=""/>
        <dsp:cNvSpPr/>
      </dsp:nvSpPr>
      <dsp:spPr>
        <a:xfrm>
          <a:off x="254429" y="2005207"/>
          <a:ext cx="8011254" cy="66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a:lnSpc>
              <a:spcPct val="90000"/>
            </a:lnSpc>
            <a:spcBef>
              <a:spcPct val="0"/>
            </a:spcBef>
            <a:spcAft>
              <a:spcPct val="35000"/>
            </a:spcAft>
          </a:pPr>
          <a:r>
            <a:rPr lang="en-US" sz="3100" b="0" kern="1200" dirty="0">
              <a:effectLst/>
              <a:latin typeface="+mn-lt"/>
              <a:ea typeface="+mn-ea"/>
              <a:cs typeface="+mn-cs"/>
            </a:rPr>
            <a:t>Presenting Content While Managing Interaction</a:t>
          </a:r>
          <a:endParaRPr lang="en-US" sz="3100" kern="1200" dirty="0"/>
        </a:p>
      </dsp:txBody>
      <dsp:txXfrm>
        <a:off x="254429" y="2005207"/>
        <a:ext cx="8011254" cy="667946"/>
      </dsp:txXfrm>
    </dsp:sp>
    <dsp:sp modelId="{A6E788CA-99E5-4001-A54E-4680DBEAA2C4}">
      <dsp:nvSpPr>
        <dsp:cNvPr id="0" name=""/>
        <dsp:cNvSpPr/>
      </dsp:nvSpPr>
      <dsp:spPr>
        <a:xfrm>
          <a:off x="0" y="2673154"/>
          <a:ext cx="667946" cy="667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A681005-9745-4DDB-AAF9-DB57A9562930}">
      <dsp:nvSpPr>
        <dsp:cNvPr id="0" name=""/>
        <dsp:cNvSpPr/>
      </dsp:nvSpPr>
      <dsp:spPr>
        <a:xfrm>
          <a:off x="254429" y="2673154"/>
          <a:ext cx="8011254" cy="66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a:lnSpc>
              <a:spcPct val="90000"/>
            </a:lnSpc>
            <a:spcBef>
              <a:spcPct val="0"/>
            </a:spcBef>
            <a:spcAft>
              <a:spcPct val="35000"/>
            </a:spcAft>
          </a:pPr>
          <a:r>
            <a:rPr lang="en-US" sz="3100" kern="1200" dirty="0"/>
            <a:t>Elicit In-Depth Responses</a:t>
          </a:r>
        </a:p>
      </dsp:txBody>
      <dsp:txXfrm>
        <a:off x="254429" y="2673154"/>
        <a:ext cx="8011254" cy="667946"/>
      </dsp:txXfrm>
    </dsp:sp>
    <dsp:sp modelId="{6522E2C0-DBC5-43D0-BE5D-DDB231BFD2DF}">
      <dsp:nvSpPr>
        <dsp:cNvPr id="0" name=""/>
        <dsp:cNvSpPr/>
      </dsp:nvSpPr>
      <dsp:spPr>
        <a:xfrm>
          <a:off x="0" y="3341101"/>
          <a:ext cx="667946" cy="667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8E47D43-48F7-4E71-9720-199273C43B08}">
      <dsp:nvSpPr>
        <dsp:cNvPr id="0" name=""/>
        <dsp:cNvSpPr/>
      </dsp:nvSpPr>
      <dsp:spPr>
        <a:xfrm>
          <a:off x="254429" y="3341101"/>
          <a:ext cx="8011254" cy="66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a:lnSpc>
              <a:spcPct val="90000"/>
            </a:lnSpc>
            <a:spcBef>
              <a:spcPct val="0"/>
            </a:spcBef>
            <a:spcAft>
              <a:spcPct val="35000"/>
            </a:spcAft>
          </a:pPr>
          <a:r>
            <a:rPr lang="en-US" sz="3100" b="0" kern="1200" dirty="0">
              <a:effectLst/>
              <a:latin typeface="+mn-lt"/>
              <a:ea typeface="+mn-ea"/>
              <a:cs typeface="+mn-cs"/>
            </a:rPr>
            <a:t>Assessing Effectiveness</a:t>
          </a:r>
          <a:endParaRPr lang="en-US" sz="3100" kern="1200" dirty="0"/>
        </a:p>
      </dsp:txBody>
      <dsp:txXfrm>
        <a:off x="254429" y="3341101"/>
        <a:ext cx="8011254" cy="667946"/>
      </dsp:txXfrm>
    </dsp:sp>
    <dsp:sp modelId="{9C09136A-53B6-432C-A947-5ED8FEDA1D4A}">
      <dsp:nvSpPr>
        <dsp:cNvPr id="0" name=""/>
        <dsp:cNvSpPr/>
      </dsp:nvSpPr>
      <dsp:spPr>
        <a:xfrm>
          <a:off x="0" y="4009048"/>
          <a:ext cx="667946" cy="66794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4AA6476-34FA-46D6-82A9-82B9D1982166}">
      <dsp:nvSpPr>
        <dsp:cNvPr id="0" name=""/>
        <dsp:cNvSpPr/>
      </dsp:nvSpPr>
      <dsp:spPr>
        <a:xfrm>
          <a:off x="254429" y="4009048"/>
          <a:ext cx="8011254" cy="667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lvl="0" algn="l" defTabSz="1377950">
            <a:lnSpc>
              <a:spcPct val="90000"/>
            </a:lnSpc>
            <a:spcBef>
              <a:spcPct val="0"/>
            </a:spcBef>
            <a:spcAft>
              <a:spcPct val="35000"/>
            </a:spcAft>
          </a:pPr>
          <a:r>
            <a:rPr lang="en-US" sz="3100" kern="1200" dirty="0"/>
            <a:t>Keep Support Numbers Handy</a:t>
          </a:r>
        </a:p>
      </dsp:txBody>
      <dsp:txXfrm>
        <a:off x="254429" y="4009048"/>
        <a:ext cx="8011254" cy="66794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A9A8E-7BAA-480A-A31F-193A0F568FE9}">
      <dsp:nvSpPr>
        <dsp:cNvPr id="0" name=""/>
        <dsp:cNvSpPr/>
      </dsp:nvSpPr>
      <dsp:spPr>
        <a:xfrm>
          <a:off x="-5289085" y="-810078"/>
          <a:ext cx="6298518" cy="6298518"/>
        </a:xfrm>
        <a:prstGeom prst="blockArc">
          <a:avLst>
            <a:gd name="adj1" fmla="val 18900000"/>
            <a:gd name="adj2" fmla="val 2700000"/>
            <a:gd name="adj3" fmla="val 34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C08233-82DB-4242-AAC9-430F1FC88413}">
      <dsp:nvSpPr>
        <dsp:cNvPr id="0" name=""/>
        <dsp:cNvSpPr/>
      </dsp:nvSpPr>
      <dsp:spPr>
        <a:xfrm>
          <a:off x="649356" y="467836"/>
          <a:ext cx="7806194" cy="9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690" tIns="127000" rIns="127000" bIns="127000" numCol="1" spcCol="1270" anchor="ctr" anchorCtr="0">
          <a:noAutofit/>
        </a:bodyPr>
        <a:lstStyle/>
        <a:p>
          <a:pPr lvl="0" algn="l" defTabSz="2222500">
            <a:lnSpc>
              <a:spcPct val="90000"/>
            </a:lnSpc>
            <a:spcBef>
              <a:spcPct val="0"/>
            </a:spcBef>
            <a:spcAft>
              <a:spcPct val="35000"/>
            </a:spcAft>
          </a:pPr>
          <a:r>
            <a:rPr lang="en-US" sz="5000" kern="1200" dirty="0"/>
            <a:t>Equipment Check</a:t>
          </a:r>
        </a:p>
      </dsp:txBody>
      <dsp:txXfrm>
        <a:off x="649356" y="467836"/>
        <a:ext cx="7806194" cy="935672"/>
      </dsp:txXfrm>
    </dsp:sp>
    <dsp:sp modelId="{89CDB003-FDE0-4066-88B1-758D1E098B02}">
      <dsp:nvSpPr>
        <dsp:cNvPr id="0" name=""/>
        <dsp:cNvSpPr/>
      </dsp:nvSpPr>
      <dsp:spPr>
        <a:xfrm>
          <a:off x="64561" y="350877"/>
          <a:ext cx="1169590" cy="11695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0A7437-32AE-4B4A-9A27-EDCCD9A787B9}">
      <dsp:nvSpPr>
        <dsp:cNvPr id="0" name=""/>
        <dsp:cNvSpPr/>
      </dsp:nvSpPr>
      <dsp:spPr>
        <a:xfrm>
          <a:off x="989473" y="1871344"/>
          <a:ext cx="7466078" cy="9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690" tIns="127000" rIns="127000" bIns="127000" numCol="1" spcCol="1270" anchor="ctr" anchorCtr="0">
          <a:noAutofit/>
        </a:bodyPr>
        <a:lstStyle/>
        <a:p>
          <a:pPr lvl="0" algn="l" defTabSz="2222500">
            <a:lnSpc>
              <a:spcPct val="90000"/>
            </a:lnSpc>
            <a:spcBef>
              <a:spcPct val="0"/>
            </a:spcBef>
            <a:spcAft>
              <a:spcPct val="35000"/>
            </a:spcAft>
          </a:pPr>
          <a:r>
            <a:rPr lang="en-US" sz="5000" kern="1200" dirty="0"/>
            <a:t>Environment Check</a:t>
          </a:r>
        </a:p>
      </dsp:txBody>
      <dsp:txXfrm>
        <a:off x="989473" y="1871344"/>
        <a:ext cx="7466078" cy="935672"/>
      </dsp:txXfrm>
    </dsp:sp>
    <dsp:sp modelId="{67E6DDC9-3506-497B-B71D-6558601CD5CD}">
      <dsp:nvSpPr>
        <dsp:cNvPr id="0" name=""/>
        <dsp:cNvSpPr/>
      </dsp:nvSpPr>
      <dsp:spPr>
        <a:xfrm>
          <a:off x="404678" y="1754385"/>
          <a:ext cx="1169590" cy="11695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E18080-9DE3-4EF8-8CE4-14857822D692}">
      <dsp:nvSpPr>
        <dsp:cNvPr id="0" name=""/>
        <dsp:cNvSpPr/>
      </dsp:nvSpPr>
      <dsp:spPr>
        <a:xfrm>
          <a:off x="649356" y="3274853"/>
          <a:ext cx="7806194" cy="9356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690" tIns="127000" rIns="127000" bIns="127000" numCol="1" spcCol="1270" anchor="ctr" anchorCtr="0">
          <a:noAutofit/>
        </a:bodyPr>
        <a:lstStyle/>
        <a:p>
          <a:pPr lvl="0" algn="l" defTabSz="2222500">
            <a:lnSpc>
              <a:spcPct val="90000"/>
            </a:lnSpc>
            <a:spcBef>
              <a:spcPct val="0"/>
            </a:spcBef>
            <a:spcAft>
              <a:spcPct val="35000"/>
            </a:spcAft>
          </a:pPr>
          <a:r>
            <a:rPr lang="en-US" sz="5000" kern="1200" dirty="0"/>
            <a:t>Presentation Tips</a:t>
          </a:r>
        </a:p>
      </dsp:txBody>
      <dsp:txXfrm>
        <a:off x="649356" y="3274853"/>
        <a:ext cx="7806194" cy="935672"/>
      </dsp:txXfrm>
    </dsp:sp>
    <dsp:sp modelId="{C2947941-7050-480B-91BC-6381CCD7DC0D}">
      <dsp:nvSpPr>
        <dsp:cNvPr id="0" name=""/>
        <dsp:cNvSpPr/>
      </dsp:nvSpPr>
      <dsp:spPr>
        <a:xfrm>
          <a:off x="64561" y="3157894"/>
          <a:ext cx="1169590" cy="116959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A1AE9-78C9-4C1F-86BF-B8FA5AE16BA6}">
      <dsp:nvSpPr>
        <dsp:cNvPr id="0" name=""/>
        <dsp:cNvSpPr/>
      </dsp:nvSpPr>
      <dsp:spPr>
        <a:xfrm>
          <a:off x="1569998" y="0"/>
          <a:ext cx="4678362" cy="4678362"/>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99E034-5897-469E-8188-CF9FBE7566D3}">
      <dsp:nvSpPr>
        <dsp:cNvPr id="0" name=""/>
        <dsp:cNvSpPr/>
      </dsp:nvSpPr>
      <dsp:spPr>
        <a:xfrm>
          <a:off x="3909179" y="468293"/>
          <a:ext cx="3040935" cy="166301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 WebRTC Supported Browser is Required</a:t>
          </a:r>
        </a:p>
      </dsp:txBody>
      <dsp:txXfrm>
        <a:off x="3990361" y="549475"/>
        <a:ext cx="2878571" cy="1500647"/>
      </dsp:txXfrm>
    </dsp:sp>
    <dsp:sp modelId="{592F8B60-BF1E-4809-A439-526D7247812D}">
      <dsp:nvSpPr>
        <dsp:cNvPr id="0" name=""/>
        <dsp:cNvSpPr/>
      </dsp:nvSpPr>
      <dsp:spPr>
        <a:xfrm>
          <a:off x="3909179" y="2339181"/>
          <a:ext cx="3040935" cy="166301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Bandwidth Dynamically Adjusts and Prioritizes Content</a:t>
          </a:r>
        </a:p>
      </dsp:txBody>
      <dsp:txXfrm>
        <a:off x="3990361" y="2420363"/>
        <a:ext cx="2878571" cy="150064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961D9-ECE7-49FA-8AE2-E422AF330AFD}">
      <dsp:nvSpPr>
        <dsp:cNvPr id="0" name=""/>
        <dsp:cNvSpPr/>
      </dsp:nvSpPr>
      <dsp:spPr>
        <a:xfrm>
          <a:off x="0" y="571"/>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D6F05-FC08-4169-96FA-3EBF5C8BF06D}">
      <dsp:nvSpPr>
        <dsp:cNvPr id="0" name=""/>
        <dsp:cNvSpPr/>
      </dsp:nvSpPr>
      <dsp:spPr>
        <a:xfrm>
          <a:off x="0" y="571"/>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a:t>Identify Key Features and Core Functions of the User Interface</a:t>
          </a:r>
          <a:endParaRPr lang="en-US" sz="2700" kern="1200" dirty="0">
            <a:solidFill>
              <a:srgbClr val="585858"/>
            </a:solidFill>
          </a:endParaRPr>
        </a:p>
      </dsp:txBody>
      <dsp:txXfrm>
        <a:off x="0" y="571"/>
        <a:ext cx="8520113" cy="935443"/>
      </dsp:txXfrm>
    </dsp:sp>
    <dsp:sp modelId="{AB94E836-EC29-4591-BF3E-08B402A1B6A1}">
      <dsp:nvSpPr>
        <dsp:cNvPr id="0" name=""/>
        <dsp:cNvSpPr/>
      </dsp:nvSpPr>
      <dsp:spPr>
        <a:xfrm>
          <a:off x="0" y="936015"/>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47C73C-17FD-475F-B24D-CF7020E2225D}">
      <dsp:nvSpPr>
        <dsp:cNvPr id="0" name=""/>
        <dsp:cNvSpPr/>
      </dsp:nvSpPr>
      <dsp:spPr>
        <a:xfrm>
          <a:off x="0" y="936015"/>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Understand the Communication Tools</a:t>
          </a:r>
        </a:p>
      </dsp:txBody>
      <dsp:txXfrm>
        <a:off x="0" y="936015"/>
        <a:ext cx="8520113" cy="935443"/>
      </dsp:txXfrm>
    </dsp:sp>
    <dsp:sp modelId="{D69655CB-B0CC-4E8A-B87A-B0B0632E7C72}">
      <dsp:nvSpPr>
        <dsp:cNvPr id="0" name=""/>
        <dsp:cNvSpPr/>
      </dsp:nvSpPr>
      <dsp:spPr>
        <a:xfrm>
          <a:off x="0" y="1871459"/>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584E3-8B28-449B-B6C9-D72DE6364E78}">
      <dsp:nvSpPr>
        <dsp:cNvPr id="0" name=""/>
        <dsp:cNvSpPr/>
      </dsp:nvSpPr>
      <dsp:spPr>
        <a:xfrm>
          <a:off x="0" y="1871459"/>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Utilize the Whiteboard and Display PowerPoint Content</a:t>
          </a:r>
        </a:p>
      </dsp:txBody>
      <dsp:txXfrm>
        <a:off x="0" y="1871459"/>
        <a:ext cx="8520113" cy="935443"/>
      </dsp:txXfrm>
    </dsp:sp>
    <dsp:sp modelId="{1434B68B-23E6-4FEF-8993-9A95D8BCE0EE}">
      <dsp:nvSpPr>
        <dsp:cNvPr id="0" name=""/>
        <dsp:cNvSpPr/>
      </dsp:nvSpPr>
      <dsp:spPr>
        <a:xfrm>
          <a:off x="0" y="2806902"/>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87D45-3D53-42D3-A018-0A3176F8D1AC}">
      <dsp:nvSpPr>
        <dsp:cNvPr id="0" name=""/>
        <dsp:cNvSpPr/>
      </dsp:nvSpPr>
      <dsp:spPr>
        <a:xfrm>
          <a:off x="0" y="2806902"/>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Explore Recording Features</a:t>
          </a:r>
        </a:p>
      </dsp:txBody>
      <dsp:txXfrm>
        <a:off x="0" y="2806902"/>
        <a:ext cx="8520113" cy="935443"/>
      </dsp:txXfrm>
    </dsp:sp>
    <dsp:sp modelId="{F8B7190A-3182-4995-B67A-BBCD3C74C70D}">
      <dsp:nvSpPr>
        <dsp:cNvPr id="0" name=""/>
        <dsp:cNvSpPr/>
      </dsp:nvSpPr>
      <dsp:spPr>
        <a:xfrm>
          <a:off x="0" y="3742346"/>
          <a:ext cx="852011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F570F5-60B0-4C26-86FE-5408960DF22A}">
      <dsp:nvSpPr>
        <dsp:cNvPr id="0" name=""/>
        <dsp:cNvSpPr/>
      </dsp:nvSpPr>
      <dsp:spPr>
        <a:xfrm>
          <a:off x="0" y="3742346"/>
          <a:ext cx="8520113" cy="9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Font typeface="Symbol" panose="05050102010706020507" pitchFamily="18" charset="2"/>
            <a:buChar char=""/>
          </a:pPr>
          <a:r>
            <a:rPr lang="en-US" sz="2700" kern="1200" dirty="0"/>
            <a:t>Best Practices and Use Cases</a:t>
          </a:r>
        </a:p>
      </dsp:txBody>
      <dsp:txXfrm>
        <a:off x="0" y="3742346"/>
        <a:ext cx="8520113" cy="935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2C7BF-294B-4B16-B8C6-AD5148D84D9E}">
      <dsp:nvSpPr>
        <dsp:cNvPr id="0" name=""/>
        <dsp:cNvSpPr/>
      </dsp:nvSpPr>
      <dsp:spPr>
        <a:xfrm>
          <a:off x="3202" y="733367"/>
          <a:ext cx="1925818"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a:t>Moderator</a:t>
          </a:r>
        </a:p>
      </dsp:txBody>
      <dsp:txXfrm>
        <a:off x="3202" y="733367"/>
        <a:ext cx="1925818" cy="604800"/>
      </dsp:txXfrm>
    </dsp:sp>
    <dsp:sp modelId="{D4F44705-27B3-4E84-BDE5-6AA0C2837B7D}">
      <dsp:nvSpPr>
        <dsp:cNvPr id="0" name=""/>
        <dsp:cNvSpPr/>
      </dsp:nvSpPr>
      <dsp:spPr>
        <a:xfrm>
          <a:off x="3202" y="1338167"/>
          <a:ext cx="1925818"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Content Sharing</a:t>
          </a:r>
        </a:p>
        <a:p>
          <a:pPr marL="228600" lvl="1" indent="-228600" algn="l" defTabSz="933450">
            <a:lnSpc>
              <a:spcPct val="90000"/>
            </a:lnSpc>
            <a:spcBef>
              <a:spcPct val="0"/>
            </a:spcBef>
            <a:spcAft>
              <a:spcPct val="15000"/>
            </a:spcAft>
            <a:buChar char="••"/>
          </a:pPr>
          <a:r>
            <a:rPr lang="en-US" sz="2100" kern="1200" dirty="0"/>
            <a:t>Participant’s Permissions</a:t>
          </a:r>
        </a:p>
        <a:p>
          <a:pPr marL="228600" lvl="1" indent="-228600" algn="l" defTabSz="933450">
            <a:lnSpc>
              <a:spcPct val="90000"/>
            </a:lnSpc>
            <a:spcBef>
              <a:spcPct val="0"/>
            </a:spcBef>
            <a:spcAft>
              <a:spcPct val="15000"/>
            </a:spcAft>
            <a:buChar char="••"/>
          </a:pPr>
          <a:r>
            <a:rPr lang="en-US" sz="2100" kern="1200" dirty="0"/>
            <a:t>Session Settings</a:t>
          </a:r>
        </a:p>
        <a:p>
          <a:pPr marL="228600" lvl="1" indent="-228600" algn="l" defTabSz="933450">
            <a:lnSpc>
              <a:spcPct val="90000"/>
            </a:lnSpc>
            <a:spcBef>
              <a:spcPct val="0"/>
            </a:spcBef>
            <a:spcAft>
              <a:spcPct val="15000"/>
            </a:spcAft>
            <a:buChar char="••"/>
          </a:pPr>
          <a:r>
            <a:rPr lang="en-US" sz="2100" kern="1200" dirty="0"/>
            <a:t>Recording</a:t>
          </a:r>
        </a:p>
      </dsp:txBody>
      <dsp:txXfrm>
        <a:off x="3202" y="1338167"/>
        <a:ext cx="1925818" cy="2421090"/>
      </dsp:txXfrm>
    </dsp:sp>
    <dsp:sp modelId="{84198522-50D6-4B18-A945-A2D291D70F57}">
      <dsp:nvSpPr>
        <dsp:cNvPr id="0" name=""/>
        <dsp:cNvSpPr/>
      </dsp:nvSpPr>
      <dsp:spPr>
        <a:xfrm>
          <a:off x="2198636" y="733367"/>
          <a:ext cx="1925818"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a:t>Presenter</a:t>
          </a:r>
        </a:p>
      </dsp:txBody>
      <dsp:txXfrm>
        <a:off x="2198636" y="733367"/>
        <a:ext cx="1925818" cy="604800"/>
      </dsp:txXfrm>
    </dsp:sp>
    <dsp:sp modelId="{4CA4BE85-4AF6-4CD1-A258-FD063B9818BD}">
      <dsp:nvSpPr>
        <dsp:cNvPr id="0" name=""/>
        <dsp:cNvSpPr/>
      </dsp:nvSpPr>
      <dsp:spPr>
        <a:xfrm>
          <a:off x="2198636" y="1338167"/>
          <a:ext cx="1925818"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mn-lt"/>
              <a:cs typeface="Open Sans"/>
            </a:rPr>
            <a:t>Upload, share and annotate content and whiteboards</a:t>
          </a:r>
          <a:r>
            <a:rPr lang="en-US" sz="2100" kern="1200" baseline="0" dirty="0">
              <a:latin typeface="+mn-lt"/>
              <a:cs typeface="Open Sans"/>
            </a:rPr>
            <a:t> </a:t>
          </a:r>
          <a:endParaRPr lang="en-US" sz="2100" kern="1200" dirty="0">
            <a:latin typeface="+mn-lt"/>
          </a:endParaRPr>
        </a:p>
      </dsp:txBody>
      <dsp:txXfrm>
        <a:off x="2198636" y="1338167"/>
        <a:ext cx="1925818" cy="2421090"/>
      </dsp:txXfrm>
    </dsp:sp>
    <dsp:sp modelId="{ABEBDBB7-D739-4F63-A350-10C7B0377606}">
      <dsp:nvSpPr>
        <dsp:cNvPr id="0" name=""/>
        <dsp:cNvSpPr/>
      </dsp:nvSpPr>
      <dsp:spPr>
        <a:xfrm>
          <a:off x="4394069" y="733367"/>
          <a:ext cx="1925818"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a:t>Participant</a:t>
          </a:r>
        </a:p>
      </dsp:txBody>
      <dsp:txXfrm>
        <a:off x="4394069" y="733367"/>
        <a:ext cx="1925818" cy="604800"/>
      </dsp:txXfrm>
    </dsp:sp>
    <dsp:sp modelId="{77CFD10B-47A9-4725-9499-90D9C4141FF0}">
      <dsp:nvSpPr>
        <dsp:cNvPr id="0" name=""/>
        <dsp:cNvSpPr/>
      </dsp:nvSpPr>
      <dsp:spPr>
        <a:xfrm>
          <a:off x="4394069" y="1338167"/>
          <a:ext cx="1925818"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Notification Settings</a:t>
          </a:r>
        </a:p>
        <a:p>
          <a:pPr marL="228600" lvl="1" indent="-228600" algn="l" defTabSz="933450">
            <a:lnSpc>
              <a:spcPct val="90000"/>
            </a:lnSpc>
            <a:spcBef>
              <a:spcPct val="0"/>
            </a:spcBef>
            <a:spcAft>
              <a:spcPct val="15000"/>
            </a:spcAft>
            <a:buChar char="••"/>
          </a:pPr>
          <a:r>
            <a:rPr lang="en-US" sz="2100" kern="1200" dirty="0"/>
            <a:t>Privileges can be Removed</a:t>
          </a:r>
        </a:p>
      </dsp:txBody>
      <dsp:txXfrm>
        <a:off x="4394069" y="1338167"/>
        <a:ext cx="1925818" cy="2421090"/>
      </dsp:txXfrm>
    </dsp:sp>
    <dsp:sp modelId="{816043FC-AABE-4DE2-927B-1E252C8FC024}">
      <dsp:nvSpPr>
        <dsp:cNvPr id="0" name=""/>
        <dsp:cNvSpPr/>
      </dsp:nvSpPr>
      <dsp:spPr>
        <a:xfrm>
          <a:off x="6589503" y="733367"/>
          <a:ext cx="1925818"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err="1"/>
            <a:t>Captioner</a:t>
          </a:r>
          <a:endParaRPr lang="en-US" sz="2100" kern="1200" dirty="0"/>
        </a:p>
      </dsp:txBody>
      <dsp:txXfrm>
        <a:off x="6589503" y="733367"/>
        <a:ext cx="1925818" cy="604800"/>
      </dsp:txXfrm>
    </dsp:sp>
    <dsp:sp modelId="{972D1963-101D-45D6-96C4-C71825CD6074}">
      <dsp:nvSpPr>
        <dsp:cNvPr id="0" name=""/>
        <dsp:cNvSpPr/>
      </dsp:nvSpPr>
      <dsp:spPr>
        <a:xfrm>
          <a:off x="6589503" y="1338167"/>
          <a:ext cx="1925818" cy="24210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Provides live closed captioning within a session.</a:t>
          </a:r>
        </a:p>
      </dsp:txBody>
      <dsp:txXfrm>
        <a:off x="6589503" y="1338167"/>
        <a:ext cx="1925818" cy="24210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932C4-7CEC-445A-9D8A-B8E69F927F40}">
      <dsp:nvSpPr>
        <dsp:cNvPr id="0" name=""/>
        <dsp:cNvSpPr/>
      </dsp:nvSpPr>
      <dsp:spPr>
        <a:xfrm>
          <a:off x="1464267" y="659449"/>
          <a:ext cx="2655438" cy="398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lvl="0" algn="l" defTabSz="977900">
            <a:lnSpc>
              <a:spcPct val="90000"/>
            </a:lnSpc>
            <a:spcBef>
              <a:spcPct val="0"/>
            </a:spcBef>
            <a:spcAft>
              <a:spcPct val="35000"/>
            </a:spcAft>
          </a:pPr>
          <a:r>
            <a:rPr lang="en-US" sz="2200" kern="1200" dirty="0"/>
            <a:t>Inactivity Warning</a:t>
          </a:r>
        </a:p>
      </dsp:txBody>
      <dsp:txXfrm>
        <a:off x="1464267" y="659449"/>
        <a:ext cx="2655438" cy="398315"/>
      </dsp:txXfrm>
    </dsp:sp>
    <dsp:sp modelId="{DE25A053-E13D-424A-87D8-E25C14868B63}">
      <dsp:nvSpPr>
        <dsp:cNvPr id="0" name=""/>
        <dsp:cNvSpPr/>
      </dsp:nvSpPr>
      <dsp:spPr>
        <a:xfrm>
          <a:off x="4094" y="1146949"/>
          <a:ext cx="5575783" cy="3108960"/>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7F10B6C1-24F0-442D-AC44-293405DCC541}">
      <dsp:nvSpPr>
        <dsp:cNvPr id="0" name=""/>
        <dsp:cNvSpPr/>
      </dsp:nvSpPr>
      <dsp:spPr>
        <a:xfrm>
          <a:off x="5860579" y="659449"/>
          <a:ext cx="2655438" cy="398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83820" bIns="0" numCol="1" spcCol="1270" anchor="b" anchorCtr="0">
          <a:noAutofit/>
        </a:bodyPr>
        <a:lstStyle/>
        <a:p>
          <a:pPr lvl="0" algn="l" defTabSz="977900">
            <a:lnSpc>
              <a:spcPct val="90000"/>
            </a:lnSpc>
            <a:spcBef>
              <a:spcPct val="0"/>
            </a:spcBef>
            <a:spcAft>
              <a:spcPct val="35000"/>
            </a:spcAft>
          </a:pPr>
          <a:r>
            <a:rPr lang="en-US" sz="2200" kern="1200" dirty="0"/>
            <a:t>Attendee Notification</a:t>
          </a:r>
        </a:p>
      </dsp:txBody>
      <dsp:txXfrm>
        <a:off x="5860579" y="659449"/>
        <a:ext cx="2655438" cy="398315"/>
      </dsp:txXfrm>
    </dsp:sp>
    <dsp:sp modelId="{5066B775-9483-4BB4-AD93-84B0BA690287}">
      <dsp:nvSpPr>
        <dsp:cNvPr id="0" name=""/>
        <dsp:cNvSpPr/>
      </dsp:nvSpPr>
      <dsp:spPr>
        <a:xfrm>
          <a:off x="5860446" y="1140842"/>
          <a:ext cx="2655438" cy="3108960"/>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43BAA-12FE-4ACC-9FEA-4D9EB3034D47}">
      <dsp:nvSpPr>
        <dsp:cNvPr id="0" name=""/>
        <dsp:cNvSpPr/>
      </dsp:nvSpPr>
      <dsp:spPr>
        <a:xfrm>
          <a:off x="3744" y="606888"/>
          <a:ext cx="1637043" cy="3464585"/>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a:off x="3744" y="606888"/>
        <a:ext cx="1637043" cy="3464585"/>
      </dsp:txXfrm>
    </dsp:sp>
    <dsp:sp modelId="{E8DD0E27-CF9F-4952-A7D4-8AE69B87DEF8}">
      <dsp:nvSpPr>
        <dsp:cNvPr id="0" name=""/>
        <dsp:cNvSpPr/>
      </dsp:nvSpPr>
      <dsp:spPr>
        <a:xfrm>
          <a:off x="1804491" y="2136187"/>
          <a:ext cx="347053" cy="4059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804491" y="2217384"/>
        <a:ext cx="242937" cy="243592"/>
      </dsp:txXfrm>
    </dsp:sp>
    <dsp:sp modelId="{66E821CA-EEC4-4B06-8002-7073F6408DCB}">
      <dsp:nvSpPr>
        <dsp:cNvPr id="0" name=""/>
        <dsp:cNvSpPr/>
      </dsp:nvSpPr>
      <dsp:spPr>
        <a:xfrm>
          <a:off x="2295604" y="628276"/>
          <a:ext cx="1637043" cy="3421809"/>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a:t> </a:t>
          </a:r>
        </a:p>
      </dsp:txBody>
      <dsp:txXfrm>
        <a:off x="2295604" y="628276"/>
        <a:ext cx="1637043" cy="3421809"/>
      </dsp:txXfrm>
    </dsp:sp>
    <dsp:sp modelId="{E82607B0-A81C-4655-A1CC-721FE9127D37}">
      <dsp:nvSpPr>
        <dsp:cNvPr id="0" name=""/>
        <dsp:cNvSpPr/>
      </dsp:nvSpPr>
      <dsp:spPr>
        <a:xfrm>
          <a:off x="4096352" y="2136187"/>
          <a:ext cx="347053" cy="4059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096352" y="2217384"/>
        <a:ext cx="242937" cy="243592"/>
      </dsp:txXfrm>
    </dsp:sp>
    <dsp:sp modelId="{E13A577F-F6D7-4B91-B456-E2C6FCF1C293}">
      <dsp:nvSpPr>
        <dsp:cNvPr id="0" name=""/>
        <dsp:cNvSpPr/>
      </dsp:nvSpPr>
      <dsp:spPr>
        <a:xfrm>
          <a:off x="4587465" y="628276"/>
          <a:ext cx="1637043" cy="3421809"/>
        </a:xfrm>
        <a:prstGeom prst="rect">
          <a:avLst/>
        </a:prstGeom>
        <a:blipFill rotWithShape="0">
          <a:blip xmlns:r="http://schemas.openxmlformats.org/officeDocument/2006/relationships" r:embed="rId3"/>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a:t> </a:t>
          </a:r>
        </a:p>
      </dsp:txBody>
      <dsp:txXfrm>
        <a:off x="4587465" y="628276"/>
        <a:ext cx="1637043" cy="3421809"/>
      </dsp:txXfrm>
    </dsp:sp>
    <dsp:sp modelId="{A177D6B4-B05B-40C5-A46F-C0688BB6ED12}">
      <dsp:nvSpPr>
        <dsp:cNvPr id="0" name=""/>
        <dsp:cNvSpPr/>
      </dsp:nvSpPr>
      <dsp:spPr>
        <a:xfrm>
          <a:off x="6388212" y="2136187"/>
          <a:ext cx="347053" cy="4059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388212" y="2217384"/>
        <a:ext cx="242937" cy="243592"/>
      </dsp:txXfrm>
    </dsp:sp>
    <dsp:sp modelId="{A1AF8F3B-6E31-4935-BFA5-C4C9AA5D9DEB}">
      <dsp:nvSpPr>
        <dsp:cNvPr id="0" name=""/>
        <dsp:cNvSpPr/>
      </dsp:nvSpPr>
      <dsp:spPr>
        <a:xfrm>
          <a:off x="6879325" y="1339009"/>
          <a:ext cx="1637043" cy="2000342"/>
        </a:xfrm>
        <a:prstGeom prst="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lvl="0" algn="ctr" defTabSz="2533650">
            <a:lnSpc>
              <a:spcPct val="90000"/>
            </a:lnSpc>
            <a:spcBef>
              <a:spcPct val="0"/>
            </a:spcBef>
            <a:spcAft>
              <a:spcPct val="35000"/>
            </a:spcAft>
          </a:pPr>
          <a:r>
            <a:rPr lang="en-US" sz="5700" kern="1200" dirty="0"/>
            <a:t> </a:t>
          </a:r>
        </a:p>
      </dsp:txBody>
      <dsp:txXfrm>
        <a:off x="6879325" y="1339009"/>
        <a:ext cx="1637043" cy="20003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88E4-F09F-42D8-8C5B-A1CB333B7FDE}">
      <dsp:nvSpPr>
        <dsp:cNvPr id="0" name=""/>
        <dsp:cNvSpPr/>
      </dsp:nvSpPr>
      <dsp:spPr>
        <a:xfrm>
          <a:off x="45815" y="3050"/>
          <a:ext cx="1945531" cy="22888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1FD171C-E96D-4003-85DE-0811149C22FA}">
      <dsp:nvSpPr>
        <dsp:cNvPr id="0" name=""/>
        <dsp:cNvSpPr/>
      </dsp:nvSpPr>
      <dsp:spPr>
        <a:xfrm>
          <a:off x="143091" y="427007"/>
          <a:ext cx="1750978" cy="822953"/>
        </a:xfrm>
        <a:prstGeom prst="rect">
          <a:avLst/>
        </a:prstGeom>
        <a:blipFill dpi="0" rotWithShape="1">
          <a:blip xmlns:r="http://schemas.openxmlformats.org/officeDocument/2006/relationships" r:embed="rId1"/>
          <a:srcRect/>
          <a:stretch>
            <a:fillRect l="-4000" r="-14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0B450D50-DA00-446A-A45D-B46A4EB03904}">
      <dsp:nvSpPr>
        <dsp:cNvPr id="0" name=""/>
        <dsp:cNvSpPr/>
      </dsp:nvSpPr>
      <dsp:spPr>
        <a:xfrm>
          <a:off x="143091" y="1582364"/>
          <a:ext cx="1750978" cy="617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Update Profile</a:t>
          </a:r>
        </a:p>
      </dsp:txBody>
      <dsp:txXfrm>
        <a:off x="143091" y="1582364"/>
        <a:ext cx="1750978" cy="617992"/>
      </dsp:txXfrm>
    </dsp:sp>
    <dsp:sp modelId="{B9206053-408E-4E1D-8397-BB7F5C9FAB59}">
      <dsp:nvSpPr>
        <dsp:cNvPr id="0" name=""/>
        <dsp:cNvSpPr/>
      </dsp:nvSpPr>
      <dsp:spPr>
        <a:xfrm>
          <a:off x="2191716" y="3050"/>
          <a:ext cx="1945531" cy="22888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40A5B00-5ACD-47E1-85B7-12DF6E080078}">
      <dsp:nvSpPr>
        <dsp:cNvPr id="0" name=""/>
        <dsp:cNvSpPr/>
      </dsp:nvSpPr>
      <dsp:spPr>
        <a:xfrm>
          <a:off x="2432958" y="94605"/>
          <a:ext cx="1463047" cy="1487759"/>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2932423E-2F9B-4D0C-AFE9-042F5C77FD8B}">
      <dsp:nvSpPr>
        <dsp:cNvPr id="0" name=""/>
        <dsp:cNvSpPr/>
      </dsp:nvSpPr>
      <dsp:spPr>
        <a:xfrm>
          <a:off x="2288993" y="1582364"/>
          <a:ext cx="1750978" cy="617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Upload Profile Pic</a:t>
          </a:r>
        </a:p>
      </dsp:txBody>
      <dsp:txXfrm>
        <a:off x="2288993" y="1582364"/>
        <a:ext cx="1750978" cy="617992"/>
      </dsp:txXfrm>
    </dsp:sp>
    <dsp:sp modelId="{D20D4D02-81F4-4D50-A0A8-5C123EA44BDA}">
      <dsp:nvSpPr>
        <dsp:cNvPr id="0" name=""/>
        <dsp:cNvSpPr/>
      </dsp:nvSpPr>
      <dsp:spPr>
        <a:xfrm>
          <a:off x="1118765" y="2486464"/>
          <a:ext cx="1945531" cy="228886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A825EBE-3B21-44E2-922E-A6E27196B507}">
      <dsp:nvSpPr>
        <dsp:cNvPr id="0" name=""/>
        <dsp:cNvSpPr/>
      </dsp:nvSpPr>
      <dsp:spPr>
        <a:xfrm>
          <a:off x="1216042" y="2578018"/>
          <a:ext cx="1750978" cy="1487759"/>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BB0E3-1810-46D2-BC24-84D8113D7B4E}">
      <dsp:nvSpPr>
        <dsp:cNvPr id="0" name=""/>
        <dsp:cNvSpPr/>
      </dsp:nvSpPr>
      <dsp:spPr>
        <a:xfrm>
          <a:off x="1216042" y="4065777"/>
          <a:ext cx="1750978" cy="617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Crop and Save</a:t>
          </a:r>
        </a:p>
      </dsp:txBody>
      <dsp:txXfrm>
        <a:off x="1216042" y="4065777"/>
        <a:ext cx="1750978" cy="6179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5BA43-7CE6-4C1B-8581-878B2858DDAD}">
      <dsp:nvSpPr>
        <dsp:cNvPr id="0" name=""/>
        <dsp:cNvSpPr/>
      </dsp:nvSpPr>
      <dsp:spPr>
        <a:xfrm>
          <a:off x="158970" y="816868"/>
          <a:ext cx="3865122" cy="45472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F2A8E1-F834-40FA-8CBD-15137EF1EDE6}">
      <dsp:nvSpPr>
        <dsp:cNvPr id="0" name=""/>
        <dsp:cNvSpPr/>
      </dsp:nvSpPr>
      <dsp:spPr>
        <a:xfrm>
          <a:off x="158970" y="987643"/>
          <a:ext cx="283945" cy="283945"/>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4C1D4BB7-6112-44FD-9A0B-4A575ED7FE3F}">
      <dsp:nvSpPr>
        <dsp:cNvPr id="0" name=""/>
        <dsp:cNvSpPr/>
      </dsp:nvSpPr>
      <dsp:spPr>
        <a:xfrm>
          <a:off x="158970" y="0"/>
          <a:ext cx="3865122" cy="816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55" tIns="64770" rIns="97155" bIns="64770" numCol="1" spcCol="1270" anchor="ctr" anchorCtr="0">
          <a:noAutofit/>
        </a:bodyPr>
        <a:lstStyle/>
        <a:p>
          <a:pPr lvl="0" algn="l" defTabSz="2266950">
            <a:lnSpc>
              <a:spcPct val="90000"/>
            </a:lnSpc>
            <a:spcBef>
              <a:spcPct val="0"/>
            </a:spcBef>
            <a:spcAft>
              <a:spcPct val="35000"/>
            </a:spcAft>
          </a:pPr>
          <a:r>
            <a:rPr lang="en-US" sz="5100" kern="1200" dirty="0"/>
            <a:t>Try It!</a:t>
          </a:r>
        </a:p>
      </dsp:txBody>
      <dsp:txXfrm>
        <a:off x="158970" y="0"/>
        <a:ext cx="3865122" cy="816868"/>
      </dsp:txXfrm>
    </dsp:sp>
    <dsp:sp modelId="{175C9FF0-ECE1-4D7E-9181-765269D08ED7}">
      <dsp:nvSpPr>
        <dsp:cNvPr id="0" name=""/>
        <dsp:cNvSpPr/>
      </dsp:nvSpPr>
      <dsp:spPr>
        <a:xfrm>
          <a:off x="158970" y="1649512"/>
          <a:ext cx="283938" cy="28393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EF25B5-50DD-4B54-BAE6-D206E0E36972}">
      <dsp:nvSpPr>
        <dsp:cNvPr id="0" name=""/>
        <dsp:cNvSpPr/>
      </dsp:nvSpPr>
      <dsp:spPr>
        <a:xfrm>
          <a:off x="429529" y="1460550"/>
          <a:ext cx="3594563" cy="66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rtl="0">
            <a:lnSpc>
              <a:spcPct val="90000"/>
            </a:lnSpc>
            <a:spcBef>
              <a:spcPct val="0"/>
            </a:spcBef>
            <a:spcAft>
              <a:spcPct val="35000"/>
            </a:spcAft>
          </a:pPr>
          <a:r>
            <a:rPr lang="en-US" sz="1000" kern="1200" baseline="0"/>
            <a:t>Click the My Settings toggle to open the panel.</a:t>
          </a:r>
          <a:endParaRPr lang="en-US" sz="1000" kern="1200" dirty="0"/>
        </a:p>
      </dsp:txBody>
      <dsp:txXfrm>
        <a:off x="429529" y="1460550"/>
        <a:ext cx="3594563" cy="661862"/>
      </dsp:txXfrm>
    </dsp:sp>
    <dsp:sp modelId="{42581913-8B79-4429-BE94-FC5889A3E5D6}">
      <dsp:nvSpPr>
        <dsp:cNvPr id="0" name=""/>
        <dsp:cNvSpPr/>
      </dsp:nvSpPr>
      <dsp:spPr>
        <a:xfrm>
          <a:off x="158970" y="2311374"/>
          <a:ext cx="283938" cy="28393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35B91-3ED5-4C8E-8188-A0291429FD37}">
      <dsp:nvSpPr>
        <dsp:cNvPr id="0" name=""/>
        <dsp:cNvSpPr/>
      </dsp:nvSpPr>
      <dsp:spPr>
        <a:xfrm>
          <a:off x="429529" y="2122412"/>
          <a:ext cx="3594563" cy="66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rtl="0">
            <a:lnSpc>
              <a:spcPct val="90000"/>
            </a:lnSpc>
            <a:spcBef>
              <a:spcPct val="0"/>
            </a:spcBef>
            <a:spcAft>
              <a:spcPct val="35000"/>
            </a:spcAft>
          </a:pPr>
          <a:r>
            <a:rPr lang="en-US" sz="1000" kern="1200" baseline="0" dirty="0"/>
            <a:t>Click on the avatar image to upload your profile picture.</a:t>
          </a:r>
        </a:p>
      </dsp:txBody>
      <dsp:txXfrm>
        <a:off x="429529" y="2122412"/>
        <a:ext cx="3594563" cy="661862"/>
      </dsp:txXfrm>
    </dsp:sp>
    <dsp:sp modelId="{4A0FE7A8-CE9C-43FF-80F6-1223478E3840}">
      <dsp:nvSpPr>
        <dsp:cNvPr id="0" name=""/>
        <dsp:cNvSpPr/>
      </dsp:nvSpPr>
      <dsp:spPr>
        <a:xfrm>
          <a:off x="158970" y="2973236"/>
          <a:ext cx="283938" cy="28393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9E7A5E-D434-48AF-BC1E-E2885CE76A0E}">
      <dsp:nvSpPr>
        <dsp:cNvPr id="0" name=""/>
        <dsp:cNvSpPr/>
      </dsp:nvSpPr>
      <dsp:spPr>
        <a:xfrm>
          <a:off x="429529" y="2784274"/>
          <a:ext cx="3594563" cy="66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rtl="0">
            <a:lnSpc>
              <a:spcPct val="90000"/>
            </a:lnSpc>
            <a:spcBef>
              <a:spcPct val="0"/>
            </a:spcBef>
            <a:spcAft>
              <a:spcPct val="35000"/>
            </a:spcAft>
          </a:pPr>
          <a:r>
            <a:rPr lang="en-US" sz="1000" kern="1200" baseline="0" dirty="0"/>
            <a:t>Drag an image to the Image to the Upload area, click to browse your computer for the image, or use your camera to capture an image. Acceptable image formats include</a:t>
          </a:r>
          <a:r>
            <a:rPr lang="en-US" sz="1000" kern="1200" baseline="0" dirty="0">
              <a:latin typeface="+mj-lt"/>
            </a:rPr>
            <a:t> </a:t>
          </a:r>
          <a:r>
            <a:rPr lang="en-US" sz="1000" kern="1200" dirty="0" err="1">
              <a:latin typeface="+mj-lt"/>
              <a:cs typeface="Open Sans Light"/>
            </a:rPr>
            <a:t>png</a:t>
          </a:r>
          <a:r>
            <a:rPr lang="en-US" sz="1000" kern="1200" baseline="0" dirty="0">
              <a:latin typeface="+mj-lt"/>
              <a:cs typeface="Open Sans Light"/>
            </a:rPr>
            <a:t> and </a:t>
          </a:r>
          <a:r>
            <a:rPr lang="en-US" sz="1000" kern="1200" dirty="0">
              <a:latin typeface="+mj-lt"/>
              <a:cs typeface="Open Sans Light"/>
            </a:rPr>
            <a:t>jpeg.</a:t>
          </a:r>
          <a:endParaRPr lang="en-US" sz="1000" kern="1200" baseline="0" dirty="0">
            <a:latin typeface="+mj-lt"/>
          </a:endParaRPr>
        </a:p>
      </dsp:txBody>
      <dsp:txXfrm>
        <a:off x="429529" y="2784274"/>
        <a:ext cx="3594563" cy="661862"/>
      </dsp:txXfrm>
    </dsp:sp>
    <dsp:sp modelId="{FC7EE0DE-611C-48DA-BBD7-8167D2C1BFDC}">
      <dsp:nvSpPr>
        <dsp:cNvPr id="0" name=""/>
        <dsp:cNvSpPr/>
      </dsp:nvSpPr>
      <dsp:spPr>
        <a:xfrm>
          <a:off x="158970" y="3635098"/>
          <a:ext cx="283938" cy="28393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029631-43F4-42AD-9738-7A6CBC03690B}">
      <dsp:nvSpPr>
        <dsp:cNvPr id="0" name=""/>
        <dsp:cNvSpPr/>
      </dsp:nvSpPr>
      <dsp:spPr>
        <a:xfrm>
          <a:off x="429529" y="3446136"/>
          <a:ext cx="3594563" cy="66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rtl="0">
            <a:lnSpc>
              <a:spcPct val="90000"/>
            </a:lnSpc>
            <a:spcBef>
              <a:spcPct val="0"/>
            </a:spcBef>
            <a:spcAft>
              <a:spcPct val="35000"/>
            </a:spcAft>
          </a:pPr>
          <a:r>
            <a:rPr lang="en-US" sz="1000" kern="1200" baseline="0" dirty="0"/>
            <a:t>Optionally, deselect the Always use this profile picture checkbox. </a:t>
          </a:r>
        </a:p>
      </dsp:txBody>
      <dsp:txXfrm>
        <a:off x="429529" y="3446136"/>
        <a:ext cx="3594563" cy="661862"/>
      </dsp:txXfrm>
    </dsp:sp>
    <dsp:sp modelId="{28143D12-5C58-4BD2-9B35-A27C65E236EF}">
      <dsp:nvSpPr>
        <dsp:cNvPr id="0" name=""/>
        <dsp:cNvSpPr/>
      </dsp:nvSpPr>
      <dsp:spPr>
        <a:xfrm>
          <a:off x="158970" y="4296960"/>
          <a:ext cx="283938" cy="28393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E66E4-C483-4F0E-854E-FBF08ABE5A24}">
      <dsp:nvSpPr>
        <dsp:cNvPr id="0" name=""/>
        <dsp:cNvSpPr/>
      </dsp:nvSpPr>
      <dsp:spPr>
        <a:xfrm>
          <a:off x="429529" y="4107999"/>
          <a:ext cx="3594563" cy="66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444500" rtl="0">
            <a:lnSpc>
              <a:spcPct val="90000"/>
            </a:lnSpc>
            <a:spcBef>
              <a:spcPct val="0"/>
            </a:spcBef>
            <a:spcAft>
              <a:spcPct val="35000"/>
            </a:spcAft>
          </a:pPr>
          <a:r>
            <a:rPr lang="en-US" sz="1000" kern="1200" baseline="0"/>
            <a:t>Click Save.</a:t>
          </a:r>
          <a:endParaRPr lang="en-US" sz="1000" kern="1200" baseline="0" dirty="0"/>
        </a:p>
      </dsp:txBody>
      <dsp:txXfrm>
        <a:off x="429529" y="4107999"/>
        <a:ext cx="3594563" cy="661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031E4-01DC-47AF-B3FF-C90034BCF887}">
      <dsp:nvSpPr>
        <dsp:cNvPr id="0" name=""/>
        <dsp:cNvSpPr/>
      </dsp:nvSpPr>
      <dsp:spPr>
        <a:xfrm>
          <a:off x="1033" y="1740734"/>
          <a:ext cx="1994821" cy="1196892"/>
        </a:xfrm>
        <a:prstGeom prst="rect">
          <a:avLst/>
        </a:prstGeom>
        <a:blipFill dpi="0" rotWithShape="0">
          <a:blip xmlns:r="http://schemas.openxmlformats.org/officeDocument/2006/relationships" r:embed="rId1"/>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533650">
            <a:lnSpc>
              <a:spcPct val="90000"/>
            </a:lnSpc>
            <a:spcBef>
              <a:spcPct val="0"/>
            </a:spcBef>
            <a:spcAft>
              <a:spcPct val="35000"/>
            </a:spcAft>
          </a:pPr>
          <a:endParaRPr lang="en-US" sz="5700" kern="1200" dirty="0"/>
        </a:p>
      </dsp:txBody>
      <dsp:txXfrm>
        <a:off x="1033" y="1740734"/>
        <a:ext cx="1994821" cy="1196892"/>
      </dsp:txXfrm>
    </dsp:sp>
    <dsp:sp modelId="{9C0FD8B6-DEFB-42E5-BB31-CAFB863FA6A2}">
      <dsp:nvSpPr>
        <dsp:cNvPr id="0" name=""/>
        <dsp:cNvSpPr/>
      </dsp:nvSpPr>
      <dsp:spPr>
        <a:xfrm>
          <a:off x="2195336" y="2091823"/>
          <a:ext cx="422902" cy="494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195336" y="2190766"/>
        <a:ext cx="296031" cy="296829"/>
      </dsp:txXfrm>
    </dsp:sp>
    <dsp:sp modelId="{6E1C8E91-C6A9-4D4F-BB99-B870B9B02467}">
      <dsp:nvSpPr>
        <dsp:cNvPr id="0" name=""/>
        <dsp:cNvSpPr/>
      </dsp:nvSpPr>
      <dsp:spPr>
        <a:xfrm>
          <a:off x="2793782" y="1169738"/>
          <a:ext cx="2634081" cy="2338884"/>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2793782" y="1169738"/>
        <a:ext cx="2634081" cy="2338884"/>
      </dsp:txXfrm>
    </dsp:sp>
    <dsp:sp modelId="{07053E07-E6E5-4520-B25E-016138810FDA}">
      <dsp:nvSpPr>
        <dsp:cNvPr id="0" name=""/>
        <dsp:cNvSpPr/>
      </dsp:nvSpPr>
      <dsp:spPr>
        <a:xfrm>
          <a:off x="5627346" y="2091823"/>
          <a:ext cx="422902" cy="4947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627346" y="2190766"/>
        <a:ext cx="296031" cy="296829"/>
      </dsp:txXfrm>
    </dsp:sp>
    <dsp:sp modelId="{9D1339C8-6248-43CC-8E0F-7DBE3A132EAB}">
      <dsp:nvSpPr>
        <dsp:cNvPr id="0" name=""/>
        <dsp:cNvSpPr/>
      </dsp:nvSpPr>
      <dsp:spPr>
        <a:xfrm>
          <a:off x="6225793" y="840419"/>
          <a:ext cx="2293286" cy="2997522"/>
        </a:xfrm>
        <a:prstGeom prst="rect">
          <a:avLst/>
        </a:prstGeom>
        <a:blipFill dpi="0" rotWithShape="0">
          <a:blip xmlns:r="http://schemas.openxmlformats.org/officeDocument/2006/relationships" r:embed="rId3"/>
          <a:srcRect/>
          <a:stretch>
            <a:fillRect/>
          </a:stretch>
        </a:blip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r>
            <a:rPr lang="en-US" sz="6400" kern="1200" dirty="0"/>
            <a:t> </a:t>
          </a:r>
        </a:p>
      </dsp:txBody>
      <dsp:txXfrm>
        <a:off x="6225793" y="840419"/>
        <a:ext cx="2293286" cy="29975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E4DB5-63F5-488D-BB7C-DFAB25A08558}" type="datetimeFigureOut">
              <a:rPr lang="en-US" smtClean="0"/>
              <a:t>3/26/2020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17DB1-8892-4355-A9DE-BF27CCA11F74}" type="slidenum">
              <a:rPr lang="en-US" smtClean="0"/>
              <a:t>‹#›</a:t>
            </a:fld>
            <a:endParaRPr lang="en-US"/>
          </a:p>
        </p:txBody>
      </p:sp>
    </p:spTree>
    <p:extLst>
      <p:ext uri="{BB962C8B-B14F-4D97-AF65-F5344CB8AC3E}">
        <p14:creationId xmlns:p14="http://schemas.microsoft.com/office/powerpoint/2010/main" val="123128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hrome.google.com/webstore/detail/desktop-sharing/ajojghojfapedgfkjmhchgblmjfanggo"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hrome.google.com/webstore/category/extension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blackboard.secure.force.com/Login?TARGET=/apex/btbb_hom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rPr>
              <a:t>Script Key:</a:t>
            </a:r>
          </a:p>
          <a:p>
            <a:pPr marL="628650" lvl="1"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a:t>
            </a:r>
            <a:r>
              <a:rPr lang="en-US" altLang="en-US" i="1" dirty="0">
                <a:latin typeface="Arial" panose="020B0604020202020204" pitchFamily="34" charset="0"/>
                <a:ea typeface="ＭＳ Ｐゴシック" panose="020B0600070205080204" pitchFamily="34" charset="-128"/>
              </a:rPr>
              <a:t>Text in parentheses are directions.</a:t>
            </a:r>
            <a:r>
              <a:rPr lang="en-US" altLang="en-US" dirty="0">
                <a:latin typeface="Arial" panose="020B0604020202020204" pitchFamily="34" charset="0"/>
                <a:ea typeface="ＭＳ Ｐゴシック" panose="020B0600070205080204" pitchFamily="34" charset="-128"/>
              </a:rPr>
              <a:t>)</a:t>
            </a:r>
          </a:p>
          <a:p>
            <a:pPr marL="628650" lvl="1"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“Text in quotes is the script.”</a:t>
            </a:r>
          </a:p>
          <a:p>
            <a:pPr marL="628650" lvl="1" indent="-171450" eaLnBrk="1" hangingPunct="1">
              <a:spcBef>
                <a:spcPct val="0"/>
              </a:spcBef>
              <a:buFont typeface="Arial" panose="020B0604020202020204" pitchFamily="34" charset="0"/>
              <a:buChar char="•"/>
            </a:pPr>
            <a:r>
              <a:rPr lang="en-US" altLang="en-US" b="1" dirty="0">
                <a:latin typeface="Arial" panose="020B0604020202020204" pitchFamily="34" charset="0"/>
                <a:ea typeface="ＭＳ Ｐゴシック" panose="020B0600070205080204" pitchFamily="34" charset="-128"/>
              </a:rPr>
              <a:t>Demo</a:t>
            </a:r>
            <a:r>
              <a:rPr lang="en-US" altLang="en-US" dirty="0">
                <a:latin typeface="Arial" panose="020B0604020202020204" pitchFamily="34" charset="0"/>
                <a:ea typeface="ＭＳ Ｐゴシック" panose="020B0600070205080204" pitchFamily="34" charset="-128"/>
              </a:rPr>
              <a:t> is an action you will show to the participants.</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“Blackboard Collaborate is a fully redesigned, high quality, browser based web conferencing solution that makes distance teaching and learning simple, crystal clear and worry-free. This workshop introduces participants to what makes a Ultra whole new user experience. </a:t>
            </a:r>
            <a:r>
              <a:rPr lang="en-US" altLang="en-US" dirty="0">
                <a:latin typeface="Arial" panose="020B0604020202020204" pitchFamily="34" charset="0"/>
                <a:ea typeface="ＭＳ Ｐゴシック" panose="020B0600070205080204" pitchFamily="34" charset="-128"/>
              </a:rPr>
              <a:t>In today’s session, we will explore the essentials of Blackboard Collaborate </a:t>
            </a:r>
            <a:r>
              <a:rPr lang="en-US" altLang="en-US" dirty="0"/>
              <a:t>Ultra View</a:t>
            </a:r>
            <a:r>
              <a:rPr lang="en-US" altLang="en-US" dirty="0">
                <a:latin typeface="Arial" panose="020B0604020202020204" pitchFamily="34" charset="0"/>
                <a:ea typeface="ＭＳ Ｐゴシック" panose="020B0600070205080204" pitchFamily="34" charset="-128"/>
              </a:rPr>
              <a:t>’s Web Conferencing features, giving you the foundation you need as you prepare for synchronous delivery.”</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1</a:t>
            </a:fld>
            <a:endParaRPr lang="en-US"/>
          </a:p>
        </p:txBody>
      </p:sp>
    </p:spTree>
    <p:extLst>
      <p:ext uri="{BB962C8B-B14F-4D97-AF65-F5344CB8AC3E}">
        <p14:creationId xmlns:p14="http://schemas.microsoft.com/office/powerpoint/2010/main" val="333671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“Accessible built-in tutorials help participants get up and running, saving precious session time. From the Session menu, participants can select Tell me about Collaborate and choose the features they want to walk through. Users</a:t>
            </a:r>
            <a:r>
              <a:rPr lang="en-US" baseline="0" dirty="0"/>
              <a:t> can navigate through the tour, or close the dialog box and immediately engage in the session.”</a:t>
            </a:r>
            <a:endParaRPr lang="en-US" dirty="0"/>
          </a:p>
          <a:p>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10</a:t>
            </a:fld>
            <a:endParaRPr lang="en-US"/>
          </a:p>
        </p:txBody>
      </p:sp>
    </p:spTree>
    <p:extLst>
      <p:ext uri="{BB962C8B-B14F-4D97-AF65-F5344CB8AC3E}">
        <p14:creationId xmlns:p14="http://schemas.microsoft.com/office/powerpoint/2010/main" val="415058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dirty="0"/>
              <a:t>In order to take full advantage of all that the Blackboard Collaborate Web Conferencing application has to offer, you’ll want to ensure you have a solid understanding of both the participant and moderator interface. You’ll need to know, not only what panels, tools, and features you’ll have access to, in order to take advantage of them effectively but you’ll need to understand what your participants are seeing in order to guide them.”</a:t>
            </a:r>
          </a:p>
        </p:txBody>
      </p:sp>
      <p:sp>
        <p:nvSpPr>
          <p:cNvPr id="4" name="Slide Number Placeholder 3"/>
          <p:cNvSpPr>
            <a:spLocks noGrp="1"/>
          </p:cNvSpPr>
          <p:nvPr>
            <p:ph type="sldNum" sz="quarter" idx="10"/>
          </p:nvPr>
        </p:nvSpPr>
        <p:spPr/>
        <p:txBody>
          <a:bodyPr/>
          <a:lstStyle/>
          <a:p>
            <a:fld id="{95317DB1-8892-4355-A9DE-BF27CCA11F74}" type="slidenum">
              <a:rPr lang="en-US" smtClean="0"/>
              <a:t>11</a:t>
            </a:fld>
            <a:endParaRPr lang="en-US"/>
          </a:p>
        </p:txBody>
      </p:sp>
    </p:spTree>
    <p:extLst>
      <p:ext uri="{BB962C8B-B14F-4D97-AF65-F5344CB8AC3E}">
        <p14:creationId xmlns:p14="http://schemas.microsoft.com/office/powerpoint/2010/main" val="6176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defRPr/>
            </a:pPr>
            <a:r>
              <a:rPr lang="en-US" altLang="en-US" dirty="0"/>
              <a:t>“Let’s start out with an Orientation to the Collaborate Classroom. </a:t>
            </a:r>
          </a:p>
          <a:p>
            <a:pPr eaLnBrk="1" hangingPunct="1">
              <a:spcBef>
                <a:spcPct val="0"/>
              </a:spcBef>
              <a:defRPr/>
            </a:pPr>
            <a:endParaRPr lang="en-US" altLang="en-US" dirty="0"/>
          </a:p>
          <a:p>
            <a:pPr eaLnBrk="1" hangingPunct="1">
              <a:spcBef>
                <a:spcPct val="0"/>
              </a:spcBef>
              <a:defRPr/>
            </a:pPr>
            <a:r>
              <a:rPr lang="en-US" altLang="en-US" dirty="0"/>
              <a:t>The Collaborate Ultra</a:t>
            </a:r>
            <a:r>
              <a:rPr lang="en-US" altLang="en-US" baseline="0" dirty="0"/>
              <a:t> platform </a:t>
            </a:r>
            <a:r>
              <a:rPr lang="en-US" altLang="en-US" dirty="0"/>
              <a:t>is designed with delivery workflow in mind. Users begin viewing the Media Space automatically upon entry. This area allows you to view presentations, images, and annotations. This is the area where application sharing, whiteboard files, and video feeds are displayed. </a:t>
            </a:r>
          </a:p>
          <a:p>
            <a:pPr eaLnBrk="1" hangingPunct="1">
              <a:spcBef>
                <a:spcPct val="0"/>
              </a:spcBef>
              <a:defRPr/>
            </a:pPr>
            <a:endParaRPr lang="en-US" alt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Note that the interface controls are organized in two, separate areas: the Session menu on the left side,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Collaborate panel on the right side. While the Collaborate panel controls all of the collaboration tools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will use to engage participants during a session, the Session menu was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designed to give you control over technical options for your own Collaborate session.</a:t>
            </a:r>
            <a:endParaRPr lang="en-US" altLang="en-US" dirty="0"/>
          </a:p>
          <a:p>
            <a:pPr eaLnBrk="1" hangingPunct="1">
              <a:spcBef>
                <a:spcPct val="0"/>
              </a:spcBef>
              <a:defRPr/>
            </a:pPr>
            <a:endParaRPr lang="en-US" altLang="en-US" dirty="0"/>
          </a:p>
          <a:p>
            <a:pPr eaLnBrk="1" hangingPunct="1">
              <a:spcBef>
                <a:spcPct val="0"/>
              </a:spcBef>
              <a:defRPr/>
            </a:pPr>
            <a:r>
              <a:rPr lang="en-US" altLang="en-US" dirty="0"/>
              <a:t>The icon in the upper right-hand corner of the display allows you to toggle between view modes.</a:t>
            </a:r>
            <a:r>
              <a:rPr lang="en-US" altLang="en-US" baseline="0" dirty="0"/>
              <a:t> We’ll discuss these modes a little later in the session when we explore video in more detail.</a:t>
            </a:r>
          </a:p>
          <a:p>
            <a:pPr eaLnBrk="1" hangingPunct="1">
              <a:spcBef>
                <a:spcPct val="0"/>
              </a:spcBef>
              <a:defRPr/>
            </a:pPr>
            <a:endParaRPr lang="en-US" altLang="en-US" dirty="0"/>
          </a:p>
          <a:p>
            <a:pPr eaLnBrk="1" hangingPunct="1">
              <a:spcBef>
                <a:spcPct val="0"/>
              </a:spcBef>
              <a:defRPr/>
            </a:pPr>
            <a:r>
              <a:rPr lang="en-US" altLang="en-US" dirty="0"/>
              <a:t>The Interaction Bar displays at the bottom of the Media Space. These tools allow attendees to actively engage in the session. </a:t>
            </a:r>
          </a:p>
          <a:p>
            <a:pPr eaLnBrk="1" hangingPunct="1">
              <a:spcBef>
                <a:spcPct val="0"/>
              </a:spcBef>
              <a:defRPr/>
            </a:pPr>
            <a:endParaRPr lang="en-US" altLang="en-US" dirty="0"/>
          </a:p>
          <a:p>
            <a:pPr eaLnBrk="1" hangingPunct="1">
              <a:spcBef>
                <a:spcPct val="0"/>
              </a:spcBef>
              <a:defRPr/>
            </a:pPr>
            <a:r>
              <a:rPr lang="en-US" altLang="en-US" dirty="0"/>
              <a:t>Let’s take a closer look at some of these elements in more detail.”</a:t>
            </a:r>
          </a:p>
          <a:p>
            <a:pPr eaLnBrk="1" hangingPunct="1">
              <a:spcBef>
                <a:spcPct val="0"/>
              </a:spcBef>
              <a:defRPr/>
            </a:pPr>
            <a:endParaRPr lang="en-US" altLang="en-US" dirty="0"/>
          </a:p>
          <a:p>
            <a:pPr eaLnBrk="1" hangingPunct="1">
              <a:spcBef>
                <a:spcPct val="0"/>
              </a:spcBef>
              <a:defRPr/>
            </a:pPr>
            <a:endParaRPr lang="en-US" altLang="en-US" dirty="0"/>
          </a:p>
          <a:p>
            <a:pPr eaLnBrk="1" hangingPunct="1">
              <a:spcBef>
                <a:spcPct val="0"/>
              </a:spcBef>
              <a:defRPr/>
            </a:pPr>
            <a:endParaRPr lang="en-US"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321C4D2-2002-4587-82F3-3408A4C78509}" type="slidenum">
              <a:rPr lang="en-US" altLang="en-US" smtClean="0">
                <a:latin typeface="Calibri" panose="020F0502020204030204" pitchFamily="34" charset="0"/>
              </a:rPr>
              <a:pPr fontAlgn="base">
                <a:spcBef>
                  <a:spcPct val="0"/>
                </a:spcBef>
                <a:spcAft>
                  <a:spcPct val="0"/>
                </a:spcAft>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281937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“Located below the Media Space, the Interaction bar provides a variety of features session attendees can use to interact within the web conferencing session.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User</a:t>
            </a:r>
            <a:r>
              <a:rPr lang="en-US" altLang="en-US" baseline="0" dirty="0"/>
              <a:t>s can click on their Profile Image to access the My settings panel as well access status and </a:t>
            </a:r>
            <a:r>
              <a:rPr lang="en-US" altLang="en-US" baseline="0"/>
              <a:t>feedback options</a:t>
            </a:r>
            <a:r>
              <a:rPr lang="en-US" altLang="en-US"/>
              <a:t>.</a:t>
            </a:r>
            <a:endParaRPr lang="en-US" altLang="en-US" dirty="0"/>
          </a:p>
          <a:p>
            <a:pPr eaLnBrk="1" hangingPunct="1">
              <a:spcBef>
                <a:spcPct val="0"/>
              </a:spcBef>
              <a:defRPr/>
            </a:pPr>
            <a:endParaRPr lang="en-US" altLang="en-US" dirty="0"/>
          </a:p>
          <a:p>
            <a:pPr eaLnBrk="1" hangingPunct="1">
              <a:spcBef>
                <a:spcPct val="0"/>
              </a:spcBef>
              <a:defRPr/>
            </a:pPr>
            <a:r>
              <a:rPr lang="en-US" altLang="en-US" dirty="0"/>
              <a:t>The Audio Indicator allows</a:t>
            </a:r>
            <a:r>
              <a:rPr lang="en-US" altLang="en-US" baseline="0" dirty="0"/>
              <a:t> you </a:t>
            </a:r>
            <a:r>
              <a:rPr lang="en-US" altLang="en-US" dirty="0"/>
              <a:t>to turn your audio transmission on and off as well as monitor your microphone levels. When broadcasting, the Audio Indicator will change and animate, to indicate live broadcast activity.</a:t>
            </a:r>
          </a:p>
          <a:p>
            <a:pPr eaLnBrk="1" hangingPunct="1">
              <a:spcBef>
                <a:spcPct val="0"/>
              </a:spcBef>
              <a:defRPr/>
            </a:pPr>
            <a:endParaRPr lang="en-US" altLang="en-US" b="1" dirty="0"/>
          </a:p>
          <a:p>
            <a:pPr eaLnBrk="1" hangingPunct="1">
              <a:spcBef>
                <a:spcPct val="0"/>
              </a:spcBef>
              <a:defRPr/>
            </a:pPr>
            <a:r>
              <a:rPr lang="en-US" altLang="en-US" dirty="0"/>
              <a:t>Similarly, the Video Indicator allows you to turn your video transmission on and off. When broadcasting, the Video Indicator will fill to indicate live broadcast activity.</a:t>
            </a:r>
          </a:p>
          <a:p>
            <a:pPr eaLnBrk="1" hangingPunct="1">
              <a:spcBef>
                <a:spcPct val="0"/>
              </a:spcBef>
              <a:defRPr/>
            </a:pPr>
            <a:endParaRPr lang="en-US" altLang="en-US" b="1" dirty="0"/>
          </a:p>
          <a:p>
            <a:pPr eaLnBrk="1" hangingPunct="1">
              <a:spcBef>
                <a:spcPct val="0"/>
              </a:spcBef>
              <a:defRPr/>
            </a:pPr>
            <a:r>
              <a:rPr lang="en-US" altLang="en-US" dirty="0"/>
              <a:t>Participants can raise their hand at any time during the session by clicking the Raise Hand button. When</a:t>
            </a:r>
            <a:r>
              <a:rPr lang="en-US" altLang="en-US" baseline="0" dirty="0"/>
              <a:t> active, the icon fills to remind users that they have engaged this tool.”</a:t>
            </a:r>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1303EB6-9B99-43D2-8D63-7EC328CC6EC5}" type="slidenum">
              <a:rPr lang="en-US" altLang="en-US" smtClean="0">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380955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Collaborate Panel </a:t>
            </a:r>
            <a:r>
              <a:rPr lang="en-US" altLang="en-US" baseline="0" dirty="0"/>
              <a:t>is where you will be able to engage with other by chatting with fellow participants, view a listing of all attendees, share content, application share, annotate a blank whiteboard, initiate a poll and divide the session attendees into small collaborative groups.  You can also adjust your settings such as audio and notification pop-ups, and manage participant permissions, among other functionality that we will discuss in detail in future modules.  When accessing the Collaborate Panel the default tool will be chat.  If you click on another panel, that panel will remain until you change it again, even if you close the Collaborate Panel.”</a:t>
            </a:r>
            <a:endParaRPr lang="en-US" dirty="0"/>
          </a:p>
        </p:txBody>
      </p:sp>
      <p:sp>
        <p:nvSpPr>
          <p:cNvPr id="4" name="Slide Number Placeholder 3"/>
          <p:cNvSpPr>
            <a:spLocks noGrp="1"/>
          </p:cNvSpPr>
          <p:nvPr>
            <p:ph type="sldNum" sz="quarter" idx="10"/>
          </p:nvPr>
        </p:nvSpPr>
        <p:spPr/>
        <p:txBody>
          <a:bodyPr/>
          <a:lstStyle/>
          <a:p>
            <a:fld id="{98F5C4DA-7ADA-444C-9290-6B3BF10CCD2F}" type="slidenum">
              <a:rPr lang="en-US" smtClean="0"/>
              <a:t>14</a:t>
            </a:fld>
            <a:endParaRPr lang="en-US"/>
          </a:p>
        </p:txBody>
      </p:sp>
    </p:spTree>
    <p:extLst>
      <p:ext uri="{BB962C8B-B14F-4D97-AF65-F5344CB8AC3E}">
        <p14:creationId xmlns:p14="http://schemas.microsoft.com/office/powerpoint/2010/main" val="296366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Session menu opens a collection of high level session actions and information. Open it using the Session menu button at the top left of the screen.</a:t>
            </a:r>
          </a:p>
          <a:p>
            <a:endParaRPr lang="en-US" dirty="0"/>
          </a:p>
          <a:p>
            <a:r>
              <a:rPr lang="en-US" dirty="0"/>
              <a:t>Tools and features you use only once or twice during a session are conveniently grouped here.  From this menu you can turn</a:t>
            </a:r>
            <a:r>
              <a:rPr lang="en-US" baseline="0" dirty="0"/>
              <a:t> recordings on/off, access the use of your telephone to use as audio, report an issue and access help.”</a:t>
            </a:r>
            <a:endParaRPr lang="en-US" dirty="0"/>
          </a:p>
          <a:p>
            <a:endParaRPr lang="en-US" dirty="0"/>
          </a:p>
        </p:txBody>
      </p:sp>
      <p:sp>
        <p:nvSpPr>
          <p:cNvPr id="4" name="Slide Number Placeholder 3"/>
          <p:cNvSpPr>
            <a:spLocks noGrp="1"/>
          </p:cNvSpPr>
          <p:nvPr>
            <p:ph type="sldNum" sz="quarter" idx="10"/>
          </p:nvPr>
        </p:nvSpPr>
        <p:spPr/>
        <p:txBody>
          <a:bodyPr/>
          <a:lstStyle/>
          <a:p>
            <a:fld id="{98F5C4DA-7ADA-444C-9290-6B3BF10CCD2F}" type="slidenum">
              <a:rPr lang="en-US" smtClean="0"/>
              <a:t>15</a:t>
            </a:fld>
            <a:endParaRPr lang="en-US"/>
          </a:p>
        </p:txBody>
      </p:sp>
    </p:spTree>
    <p:extLst>
      <p:ext uri="{BB962C8B-B14F-4D97-AF65-F5344CB8AC3E}">
        <p14:creationId xmlns:p14="http://schemas.microsoft.com/office/powerpoint/2010/main" val="24673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now at those settings specific</a:t>
            </a:r>
            <a:r>
              <a:rPr lang="en-US" baseline="0" dirty="0"/>
              <a:t> to the user and their experience.”</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16</a:t>
            </a:fld>
            <a:endParaRPr lang="en-US"/>
          </a:p>
        </p:txBody>
      </p:sp>
    </p:spTree>
    <p:extLst>
      <p:ext uri="{BB962C8B-B14F-4D97-AF65-F5344CB8AC3E}">
        <p14:creationId xmlns:p14="http://schemas.microsoft.com/office/powerpoint/2010/main" val="1547744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“If video is not enabled, the profile picture uploaded here will be displayed throughout the interface. Once uploaded, the profile picture is stored as part of your browser cache and will be displayed in subsequent sessions automatically unless you clear your cache. If you are using Chrome in incognito mode, just as with your AV setup, you will have to upload a profile picture every time you join a session.</a:t>
            </a:r>
          </a:p>
          <a:p>
            <a:pPr eaLnBrk="1" hangingPunct="1">
              <a:spcBef>
                <a:spcPct val="0"/>
              </a:spcBef>
              <a:defRPr/>
            </a:pPr>
            <a:endParaRPr lang="en-US" altLang="en-US" dirty="0"/>
          </a:p>
          <a:p>
            <a:pPr eaLnBrk="1" hangingPunct="1">
              <a:spcBef>
                <a:spcPct val="0"/>
              </a:spcBef>
              <a:defRPr/>
            </a:pPr>
            <a:r>
              <a:rPr lang="en-US" altLang="en-US" dirty="0"/>
              <a:t>To edit your profile picture:</a:t>
            </a:r>
          </a:p>
          <a:p>
            <a:pPr marL="685800" lvl="1" indent="-228600" eaLnBrk="1" hangingPunct="1">
              <a:spcBef>
                <a:spcPct val="0"/>
              </a:spcBef>
              <a:buFont typeface="Calibri" panose="020F0502020204030204" pitchFamily="34" charset="0"/>
              <a:buAutoNum type="arabicPeriod"/>
              <a:defRPr/>
            </a:pPr>
            <a:r>
              <a:rPr lang="en-US" altLang="en-US" dirty="0"/>
              <a:t>Click on the Open Collaborate Panel icon to</a:t>
            </a:r>
            <a:r>
              <a:rPr lang="en-US" altLang="en-US" baseline="0" dirty="0"/>
              <a:t> </a:t>
            </a:r>
            <a:r>
              <a:rPr lang="en-US" altLang="en-US" dirty="0"/>
              <a:t>toggle the panel open.</a:t>
            </a:r>
          </a:p>
          <a:p>
            <a:pPr marL="685800" lvl="1" indent="-228600" eaLnBrk="1" hangingPunct="1">
              <a:spcBef>
                <a:spcPct val="0"/>
              </a:spcBef>
              <a:buFont typeface="Calibri" panose="020F0502020204030204" pitchFamily="34" charset="0"/>
              <a:buAutoNum type="arabicPeriod"/>
              <a:defRPr/>
            </a:pPr>
            <a:r>
              <a:rPr lang="en-US" altLang="en-US" dirty="0"/>
              <a:t>Click on the My Settings icon to open the My Settings panel. Alternatively, click on your</a:t>
            </a:r>
            <a:r>
              <a:rPr lang="en-US" altLang="en-US" baseline="0" dirty="0"/>
              <a:t> Avatar in the Interaction Bar and select the gear icon.</a:t>
            </a:r>
            <a:endParaRPr lang="en-US" altLang="en-US" dirty="0"/>
          </a:p>
          <a:p>
            <a:pPr marL="685800" lvl="1" indent="-228600" eaLnBrk="1" hangingPunct="1">
              <a:spcBef>
                <a:spcPct val="0"/>
              </a:spcBef>
              <a:buFont typeface="Calibri" panose="020F0502020204030204" pitchFamily="34" charset="0"/>
              <a:buAutoNum type="arabicPeriod"/>
              <a:defRPr/>
            </a:pPr>
            <a:r>
              <a:rPr lang="en-US" altLang="en-US" dirty="0"/>
              <a:t>Click</a:t>
            </a:r>
            <a:r>
              <a:rPr lang="en-US" altLang="en-US" baseline="0" dirty="0"/>
              <a:t> on the Avatar icon to open the Upload Profile Photo panel.</a:t>
            </a:r>
            <a:endParaRPr lang="en-US" altLang="en-US" dirty="0"/>
          </a:p>
          <a:p>
            <a:pPr marL="685800" lvl="1" indent="-228600" eaLnBrk="1" hangingPunct="1">
              <a:spcBef>
                <a:spcPct val="0"/>
              </a:spcBef>
              <a:buFont typeface="Calibri" panose="020F0502020204030204" pitchFamily="34" charset="0"/>
              <a:buAutoNum type="arabicPeriod"/>
              <a:defRPr/>
            </a:pPr>
            <a:r>
              <a:rPr lang="en-US" altLang="en-US" dirty="0"/>
              <a:t>Drag an Image to the Upload area,</a:t>
            </a:r>
            <a:r>
              <a:rPr lang="en-US" altLang="en-US" baseline="0" dirty="0"/>
              <a:t> </a:t>
            </a:r>
            <a:r>
              <a:rPr lang="en-US" altLang="en-US" dirty="0"/>
              <a:t>click to browse your computer for the image, or opt to capture a photo with your camera. Acceptable image formats include </a:t>
            </a:r>
            <a:r>
              <a:rPr lang="en-US" altLang="en-US" dirty="0" err="1">
                <a:solidFill>
                  <a:srgbClr val="535353"/>
                </a:solidFill>
                <a:latin typeface="Open Sans Light"/>
                <a:ea typeface="Open Sans Light"/>
                <a:cs typeface="Open Sans Light"/>
              </a:rPr>
              <a:t>png</a:t>
            </a:r>
            <a:r>
              <a:rPr lang="en-US" altLang="en-US" dirty="0">
                <a:solidFill>
                  <a:srgbClr val="535353"/>
                </a:solidFill>
                <a:latin typeface="Open Sans Light"/>
                <a:ea typeface="Open Sans Light"/>
                <a:cs typeface="Open Sans Light"/>
              </a:rPr>
              <a:t> and jpeg.</a:t>
            </a:r>
            <a:endParaRPr lang="en-US" altLang="en-US" dirty="0"/>
          </a:p>
          <a:p>
            <a:pPr marL="685800" lvl="1" indent="-228600" eaLnBrk="1" hangingPunct="1">
              <a:spcBef>
                <a:spcPct val="0"/>
              </a:spcBef>
              <a:buFont typeface="Calibri" panose="020F0502020204030204" pitchFamily="34" charset="0"/>
              <a:buAutoNum type="arabicPeriod"/>
              <a:defRPr/>
            </a:pPr>
            <a:r>
              <a:rPr lang="en-US" altLang="en-US" dirty="0"/>
              <a:t>Optionally, deselect the Always use this profile picture checkbox. </a:t>
            </a:r>
          </a:p>
          <a:p>
            <a:pPr marL="685800" lvl="1" indent="-228600" eaLnBrk="1" hangingPunct="1">
              <a:spcBef>
                <a:spcPct val="0"/>
              </a:spcBef>
              <a:buFont typeface="Calibri" panose="020F0502020204030204" pitchFamily="34" charset="0"/>
              <a:buAutoNum type="arabicPeriod"/>
              <a:defRPr/>
            </a:pPr>
            <a:r>
              <a:rPr lang="en-US" altLang="en-US" dirty="0"/>
              <a:t>Click Save.”</a:t>
            </a:r>
          </a:p>
        </p:txBody>
      </p:sp>
      <p:sp>
        <p:nvSpPr>
          <p:cNvPr id="4" name="Slide Number Placeholder 3"/>
          <p:cNvSpPr>
            <a:spLocks noGrp="1"/>
          </p:cNvSpPr>
          <p:nvPr>
            <p:ph type="sldNum" sz="quarter" idx="10"/>
          </p:nvPr>
        </p:nvSpPr>
        <p:spPr/>
        <p:txBody>
          <a:bodyPr/>
          <a:lstStyle/>
          <a:p>
            <a:fld id="{95317DB1-8892-4355-A9DE-BF27CCA11F74}" type="slidenum">
              <a:rPr lang="en-US" smtClean="0"/>
              <a:t>17</a:t>
            </a:fld>
            <a:endParaRPr lang="en-US"/>
          </a:p>
        </p:txBody>
      </p:sp>
    </p:spTree>
    <p:extLst>
      <p:ext uri="{BB962C8B-B14F-4D97-AF65-F5344CB8AC3E}">
        <p14:creationId xmlns:p14="http://schemas.microsoft.com/office/powerpoint/2010/main" val="310525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“If you haven’t already, try editing your profile picture. Raise your hand if you have questions.”</a:t>
            </a:r>
          </a:p>
          <a:p>
            <a:pPr eaLnBrk="1" hangingPunct="1">
              <a:spcBef>
                <a:spcPct val="0"/>
              </a:spcBef>
            </a:pPr>
            <a:endParaRPr lang="en-US" altLang="en-US" dirty="0"/>
          </a:p>
          <a:p>
            <a:pPr eaLnBrk="1" hangingPunct="1">
              <a:spcBef>
                <a:spcPct val="0"/>
              </a:spcBef>
            </a:pPr>
            <a:r>
              <a:rPr lang="en-US" altLang="en-US" i="1" dirty="0"/>
              <a:t>(Facilitate resulting discussion, answering</a:t>
            </a:r>
            <a:r>
              <a:rPr lang="en-US" altLang="en-US" i="1" baseline="0" dirty="0"/>
              <a:t> questions as necessary.)</a:t>
            </a:r>
            <a:endParaRPr lang="en-US" altLang="en-US" i="1"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2C78B55-7812-4FAE-B407-E28E4E52738A}" type="slidenum">
              <a:rPr lang="en-US" altLang="en-US" smtClean="0">
                <a:latin typeface="Calibri" panose="020F0502020204030204" pitchFamily="34" charset="0"/>
              </a:rPr>
              <a:pPr fontAlgn="base">
                <a:spcBef>
                  <a:spcPct val="0"/>
                </a:spcBef>
                <a:spcAft>
                  <a:spcPct val="0"/>
                </a:spcAft>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562472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availability status</a:t>
            </a:r>
            <a:r>
              <a:rPr lang="en-US" altLang="en-US" baseline="0" dirty="0"/>
              <a:t> </a:t>
            </a:r>
            <a:r>
              <a:rPr lang="en-US" altLang="en-US" dirty="0"/>
              <a:t>feature let’s you to indicate to the others in the session that you are temporarily unavailable. You are still connected to the session, others just won't expect you to be available for interaction. </a:t>
            </a:r>
          </a:p>
          <a:p>
            <a:pPr eaLnBrk="1" hangingPunct="1">
              <a:spcBef>
                <a:spcPct val="0"/>
              </a:spcBef>
            </a:pPr>
            <a:endParaRPr lang="en-US" altLang="en-US" dirty="0"/>
          </a:p>
          <a:p>
            <a:pPr eaLnBrk="1" hangingPunct="1">
              <a:spcBef>
                <a:spcPct val="0"/>
              </a:spcBef>
            </a:pPr>
            <a:r>
              <a:rPr lang="en-US" altLang="en-US" dirty="0"/>
              <a:t>Click My Status and Settings icon in the Interaction bar to display the</a:t>
            </a:r>
            <a:r>
              <a:rPr lang="en-US" altLang="en-US" baseline="0" dirty="0"/>
              <a:t> menu. Select Away and </a:t>
            </a:r>
            <a:r>
              <a:rPr lang="en-US" altLang="en-US" dirty="0"/>
              <a:t>a yellow away mark will display</a:t>
            </a:r>
            <a:r>
              <a:rPr lang="en-US" altLang="en-US" baseline="0" dirty="0"/>
              <a:t> on your user card within the media space, will replace the user profile image in the Attendee Panel, and will display on any messages you’ve posted to the chat t</a:t>
            </a:r>
            <a:r>
              <a:rPr lang="en-US" altLang="en-US" dirty="0"/>
              <a:t>o show that you have stepped away. Being away will mute your audio and video. Clicking the “I’m back!” button on the dialog box that displays, will return your user profile back to Present.</a:t>
            </a:r>
          </a:p>
          <a:p>
            <a:pPr eaLnBrk="1" hangingPunct="1">
              <a:spcBef>
                <a:spcPct val="0"/>
              </a:spcBef>
            </a:pPr>
            <a:endParaRPr lang="en-US" altLang="en-US" dirty="0"/>
          </a:p>
          <a:p>
            <a:pPr eaLnBrk="1" hangingPunct="1">
              <a:spcBef>
                <a:spcPct val="0"/>
              </a:spcBef>
            </a:pPr>
            <a:r>
              <a:rPr lang="en-US" altLang="en-US" dirty="0"/>
              <a:t>Let’s take a look at this in practice. Be sure to toggle your Attendee panel open by clicking on the Open Collaborate Panel icon. I’m going to click my Step Away icon. Note what happens to my Profile picture.”</a:t>
            </a:r>
          </a:p>
        </p:txBody>
      </p:sp>
      <p:sp>
        <p:nvSpPr>
          <p:cNvPr id="4" name="Slide Number Placeholder 3"/>
          <p:cNvSpPr>
            <a:spLocks noGrp="1"/>
          </p:cNvSpPr>
          <p:nvPr>
            <p:ph type="sldNum" sz="quarter" idx="10"/>
          </p:nvPr>
        </p:nvSpPr>
        <p:spPr/>
        <p:txBody>
          <a:bodyPr/>
          <a:lstStyle/>
          <a:p>
            <a:fld id="{95317DB1-8892-4355-A9DE-BF27CCA11F74}" type="slidenum">
              <a:rPr lang="en-US" smtClean="0"/>
              <a:t>19</a:t>
            </a:fld>
            <a:endParaRPr lang="en-US"/>
          </a:p>
        </p:txBody>
      </p:sp>
    </p:spTree>
    <p:extLst>
      <p:ext uri="{BB962C8B-B14F-4D97-AF65-F5344CB8AC3E}">
        <p14:creationId xmlns:p14="http://schemas.microsoft.com/office/powerpoint/2010/main" val="358763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“We’ll spend some time talking about what Collaborate with the Ultra experience has to offer</a:t>
            </a:r>
            <a:r>
              <a:rPr lang="en-US" altLang="en-US" baseline="0" dirty="0"/>
              <a:t> and </a:t>
            </a:r>
            <a:r>
              <a:rPr lang="en-US" altLang="en-US" dirty="0"/>
              <a:t>look at browser support and bandwidth management and what that means for the end user experience. </a:t>
            </a:r>
          </a:p>
          <a:p>
            <a:pPr eaLnBrk="1" hangingPunct="1">
              <a:spcBef>
                <a:spcPct val="0"/>
              </a:spcBef>
            </a:pPr>
            <a:endParaRPr lang="en-US" altLang="en-US" dirty="0"/>
          </a:p>
          <a:p>
            <a:pPr eaLnBrk="1" hangingPunct="1">
              <a:spcBef>
                <a:spcPct val="0"/>
              </a:spcBef>
            </a:pPr>
            <a:r>
              <a:rPr lang="en-US" altLang="en-US" dirty="0"/>
              <a:t>We’ll explore the user interface, including panels, tools, and features, spend some time identifying</a:t>
            </a:r>
            <a:r>
              <a:rPr lang="en-US" altLang="en-US" baseline="0" dirty="0"/>
              <a:t> </a:t>
            </a:r>
            <a:r>
              <a:rPr lang="en-US" altLang="en-US" dirty="0"/>
              <a:t>different methods of communication available, look at how to load files and utilize the Content Editing Tools, record sessions, and wrap things up by examining the steps Moderators should take before, during, and after the session to help</a:t>
            </a:r>
            <a:r>
              <a:rPr lang="en-US" altLang="en-US" baseline="0" dirty="0"/>
              <a:t> </a:t>
            </a:r>
            <a:r>
              <a:rPr lang="en-US" altLang="en-US" dirty="0"/>
              <a:t>ensure a successful learning experience.</a:t>
            </a:r>
          </a:p>
          <a:p>
            <a:pPr eaLnBrk="1" hangingPunct="1">
              <a:spcBef>
                <a:spcPct val="0"/>
              </a:spcBef>
            </a:pPr>
            <a:endParaRPr lang="en-US" altLang="en-US" dirty="0"/>
          </a:p>
          <a:p>
            <a:r>
              <a:rPr lang="en-US" dirty="0"/>
              <a:t>Our goal is to provide current and accurate content. Therefore, the material in this workshop is updated on a regular basis to match the features and enhancements in the product. Blackboard follows a continuous delivery model for releasing software updates. This release model means that the environment is continuously receiving updates.</a:t>
            </a:r>
            <a:r>
              <a:rPr lang="en-US" baseline="0" dirty="0"/>
              <a:t> F</a:t>
            </a:r>
            <a:r>
              <a:rPr lang="en-US" dirty="0"/>
              <a:t>or this reason, there may be some delay between the release/update of a feature and when the workshop content is updated.</a:t>
            </a:r>
            <a:r>
              <a:rPr lang="en-US" baseline="0" dirty="0"/>
              <a:t> </a:t>
            </a:r>
          </a:p>
          <a:p>
            <a:endParaRPr lang="en-US" baseline="0" dirty="0"/>
          </a:p>
          <a:p>
            <a:r>
              <a:rPr lang="en-US" baseline="0" dirty="0"/>
              <a:t>Based on this release cadence and the workshop scheduling, your environment may look slightly different from what you see in the slide deck screenshots.”</a:t>
            </a:r>
            <a:endParaRPr 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3E3FAC7-2084-42AE-BAB9-628BC520CA75}"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46282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mj-lt"/>
              <a:buNone/>
            </a:pPr>
            <a:r>
              <a:rPr lang="en-US" altLang="en-US" dirty="0"/>
              <a:t>“The Audio and Video Settings are available to all users. It’s from this area that attendees can set, or reset, their input devices. Users access this option from the My Settings Panel by expanding the Audio and Video Settings. Click Set Up your Camera and Microphone in order to perform a new audio/video</a:t>
            </a:r>
            <a:r>
              <a:rPr lang="en-US" altLang="en-US" baseline="0" dirty="0"/>
              <a:t> check</a:t>
            </a:r>
            <a:r>
              <a:rPr lang="en-US" altLang="en-US" dirty="0"/>
              <a:t>. If the Moderator has assigned </a:t>
            </a:r>
            <a:r>
              <a:rPr lang="en-US" altLang="en-US" dirty="0" err="1"/>
              <a:t>Captioner</a:t>
            </a:r>
            <a:r>
              <a:rPr lang="en-US" altLang="en-US" dirty="0"/>
              <a:t> rights to a session attendee, the Enable Closed Captions checkbox will be active and you can select it to view captions as they are entered. Live Closed Captioning is covered in another workshop.</a:t>
            </a:r>
          </a:p>
          <a:p>
            <a:pPr eaLnBrk="1" hangingPunct="1">
              <a:spcBef>
                <a:spcPct val="0"/>
              </a:spcBef>
              <a:buFont typeface="+mj-lt"/>
              <a:buNone/>
            </a:pPr>
            <a:endParaRPr lang="en-US" altLang="en-US" dirty="0"/>
          </a:p>
          <a:p>
            <a:pPr eaLnBrk="1" hangingPunct="1">
              <a:spcBef>
                <a:spcPct val="0"/>
              </a:spcBef>
              <a:buFont typeface="+mj-lt"/>
              <a:buNone/>
            </a:pPr>
            <a:r>
              <a:rPr lang="en-US" altLang="en-US" dirty="0"/>
              <a:t>If Session</a:t>
            </a:r>
            <a:r>
              <a:rPr lang="en-US" altLang="en-US" baseline="0" dirty="0"/>
              <a:t> Telephony is enabled, users may elect to use their phone for audio instead of voice over IP by generating a call in number and pin from the My Settings panel. We’ll take a closer look at telephony a bit later in this presentation.</a:t>
            </a:r>
          </a:p>
          <a:p>
            <a:pPr eaLnBrk="1" hangingPunct="1">
              <a:spcBef>
                <a:spcPct val="0"/>
              </a:spcBef>
              <a:buFont typeface="+mj-lt"/>
              <a:buNone/>
            </a:pPr>
            <a:endParaRPr lang="en-US" altLang="en-US" baseline="0" dirty="0"/>
          </a:p>
          <a:p>
            <a:pPr eaLnBrk="1" hangingPunct="1">
              <a:spcBef>
                <a:spcPct val="0"/>
              </a:spcBef>
              <a:buFont typeface="+mj-lt"/>
              <a:buNone/>
            </a:pPr>
            <a:r>
              <a:rPr lang="en-US" altLang="en-US" dirty="0"/>
              <a:t>This area also houses Speaker and Microphone volume sliders, accessible at any point during the session to adjust the volume of the selected device as necessary.”</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395D43A-4AF9-4567-BA28-DE02A93C5782}" type="slidenum">
              <a:rPr lang="en-US" altLang="en-US" smtClean="0">
                <a:latin typeface="Calibri" panose="020F0502020204030204" pitchFamily="34" charset="0"/>
              </a:rPr>
              <a:pPr fontAlgn="base">
                <a:spcBef>
                  <a:spcPct val="0"/>
                </a:spcBef>
                <a:spcAft>
                  <a:spcPct val="0"/>
                </a:spcAft>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2959097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defRPr/>
            </a:pPr>
            <a:r>
              <a:rPr lang="en-US" altLang="en-US" dirty="0"/>
              <a:t>“Notifications are system messages sent by Blackboard Collaborate web conferencing to notify users when certain important events occur within the session. Audio notifications are presented as sounds. Visual notifications are presented in a floating window.</a:t>
            </a:r>
          </a:p>
          <a:p>
            <a:pPr eaLnBrk="1" hangingPunct="1">
              <a:spcBef>
                <a:spcPct val="0"/>
              </a:spcBef>
              <a:defRPr/>
            </a:pPr>
            <a:endParaRPr lang="en-US" altLang="en-US" dirty="0"/>
          </a:p>
          <a:p>
            <a:pPr eaLnBrk="1" hangingPunct="1">
              <a:spcBef>
                <a:spcPct val="0"/>
              </a:spcBef>
              <a:defRPr/>
            </a:pPr>
            <a:r>
              <a:rPr lang="en-US" altLang="en-US" dirty="0"/>
              <a:t>The default notification settings are set as displayed on this screen. Keep in mind, notification settings are unique to each individual user. To enable or disable a notification settings, simply click the checkbox.</a:t>
            </a:r>
          </a:p>
          <a:p>
            <a:pPr eaLnBrk="1" hangingPunct="1">
              <a:spcBef>
                <a:spcPct val="0"/>
              </a:spcBef>
              <a:defRPr/>
            </a:pPr>
            <a:endParaRPr lang="en-US" altLang="en-US" dirty="0"/>
          </a:p>
          <a:p>
            <a:pPr eaLnBrk="1" hangingPunct="1">
              <a:spcBef>
                <a:spcPct val="0"/>
              </a:spcBef>
              <a:defRPr/>
            </a:pPr>
            <a:r>
              <a:rPr lang="en-US" altLang="en-US" dirty="0"/>
              <a:t>Someone joined or left the breakout group or session by default displays a visual notification for all users on the entry and exit activities of session attendees. Audio notification can be enabled or disabled for this notification option. If enabled, Browser pop-up notifications can be enabled, displaying a push notification visible even when the application is minimized or you’re presenting from another application or window.</a:t>
            </a:r>
          </a:p>
          <a:p>
            <a:pPr eaLnBrk="1" hangingPunct="1">
              <a:spcBef>
                <a:spcPct val="0"/>
              </a:spcBef>
              <a:defRPr/>
            </a:pPr>
            <a:endParaRPr lang="en-US" altLang="en-US" dirty="0"/>
          </a:p>
          <a:p>
            <a:r>
              <a:rPr lang="en-US" altLang="en-US" dirty="0"/>
              <a:t>Default settings display audio</a:t>
            </a:r>
            <a:r>
              <a:rPr lang="en-US" altLang="en-US" baseline="0" dirty="0"/>
              <a:t> and </a:t>
            </a:r>
            <a:r>
              <a:rPr lang="en-US" altLang="en-US" dirty="0"/>
              <a:t>visual notification anytime Someone posts a chat message. </a:t>
            </a:r>
            <a:r>
              <a:rPr lang="en-US" sz="1200" b="0" i="0" kern="1200" dirty="0">
                <a:solidFill>
                  <a:schemeClr val="tx1"/>
                </a:solidFill>
                <a:effectLst/>
                <a:latin typeface="+mn-lt"/>
                <a:ea typeface="+mn-ea"/>
                <a:cs typeface="+mn-cs"/>
              </a:rPr>
              <a:t>Previously, moderators or presenters that were sharing a file or an application were not able to see new chat messages. Moderators and presenters can enable browser chat push notifications to alert them to new chat messages in the session, even while the application is minimized by enabling the Browser pop-up notifications.</a:t>
            </a:r>
            <a:endParaRPr lang="en-US" altLang="en-US" dirty="0"/>
          </a:p>
          <a:p>
            <a:pPr eaLnBrk="1" hangingPunct="1">
              <a:spcBef>
                <a:spcPct val="0"/>
              </a:spcBef>
              <a:defRPr/>
            </a:pPr>
            <a:endParaRPr lang="en-US" altLang="en-US" dirty="0"/>
          </a:p>
          <a:p>
            <a:pPr eaLnBrk="1" hangingPunct="1">
              <a:spcBef>
                <a:spcPct val="0"/>
              </a:spcBef>
              <a:defRPr/>
            </a:pPr>
            <a:r>
              <a:rPr lang="en-US" altLang="en-US" dirty="0"/>
              <a:t>When a moderator assigns an attendee </a:t>
            </a:r>
            <a:r>
              <a:rPr lang="en-US" altLang="en-US" dirty="0" err="1"/>
              <a:t>Captioner</a:t>
            </a:r>
            <a:r>
              <a:rPr lang="en-US" altLang="en-US" dirty="0"/>
              <a:t> rights, Live Closed Captioning becomes available within the session and Collaborate notifies attendees with the option to use the captioning if desired.</a:t>
            </a:r>
          </a:p>
          <a:p>
            <a:pPr eaLnBrk="1" hangingPunct="1">
              <a:spcBef>
                <a:spcPct val="0"/>
              </a:spcBef>
              <a:defRPr/>
            </a:pPr>
            <a:endParaRPr lang="en-US" altLang="en-US" dirty="0"/>
          </a:p>
          <a:p>
            <a:pPr eaLnBrk="1" hangingPunct="1">
              <a:spcBef>
                <a:spcPct val="0"/>
              </a:spcBef>
              <a:defRPr/>
            </a:pPr>
            <a:r>
              <a:rPr lang="en-US" altLang="en-US" dirty="0"/>
              <a:t>Notification options for Someone raises their hand are only available to session Moderators. These users may opt to receive audio and/or visual notification when users use this feature. By default, both notification options are selected. As with other options, users can enable Browser pop-up notifications for this option as well.”</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64721DB-1746-4D3F-912F-4B648E6638FF}" type="slidenum">
              <a:rPr lang="en-US" altLang="en-US" smtClean="0">
                <a:latin typeface="Calibri" panose="020F0502020204030204" pitchFamily="34" charset="0"/>
              </a:rPr>
              <a:pPr fontAlgn="base">
                <a:spcBef>
                  <a:spcPct val="0"/>
                </a:spcBef>
                <a:spcAft>
                  <a:spcPct val="0"/>
                </a:spcAft>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3023372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now at some ways participants can engage in the session.”</a:t>
            </a:r>
          </a:p>
        </p:txBody>
      </p:sp>
      <p:sp>
        <p:nvSpPr>
          <p:cNvPr id="4" name="Slide Number Placeholder 3"/>
          <p:cNvSpPr>
            <a:spLocks noGrp="1"/>
          </p:cNvSpPr>
          <p:nvPr>
            <p:ph type="sldNum" sz="quarter" idx="10"/>
          </p:nvPr>
        </p:nvSpPr>
        <p:spPr/>
        <p:txBody>
          <a:bodyPr/>
          <a:lstStyle/>
          <a:p>
            <a:fld id="{95317DB1-8892-4355-A9DE-BF27CCA11F74}" type="slidenum">
              <a:rPr lang="en-US" smtClean="0"/>
              <a:t>22</a:t>
            </a:fld>
            <a:endParaRPr lang="en-US"/>
          </a:p>
        </p:txBody>
      </p:sp>
    </p:spTree>
    <p:extLst>
      <p:ext uri="{BB962C8B-B14F-4D97-AF65-F5344CB8AC3E}">
        <p14:creationId xmlns:p14="http://schemas.microsoft.com/office/powerpoint/2010/main" val="556274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eaLnBrk="1" fontAlgn="auto" hangingPunct="1">
              <a:spcBef>
                <a:spcPts val="0"/>
              </a:spcBef>
              <a:spcAft>
                <a:spcPts val="0"/>
              </a:spcAft>
              <a:defRPr/>
            </a:pPr>
            <a:r>
              <a:rPr lang="en-US" dirty="0"/>
              <a:t>“Participants can raise their hand at any time during the session by clicking the Raise Hand button. Several notifications are triggered when a </a:t>
            </a:r>
            <a:r>
              <a:rPr lang="en-US" altLang="en-US" dirty="0"/>
              <a:t>participant raises their hand. The Raise Hand icon changes, a hand icon replaces the user’s profile</a:t>
            </a:r>
            <a:r>
              <a:rPr lang="en-US" altLang="en-US" baseline="0" dirty="0"/>
              <a:t> picture </a:t>
            </a:r>
            <a:r>
              <a:rPr lang="en-US" altLang="en-US" dirty="0"/>
              <a:t>in the Attendees panel as well as overlays their transmitted video or avatar, and default notification settings display a notification dialog that includes the raised hand icon, the participant’s name and a Clear link. Wh</a:t>
            </a:r>
            <a:r>
              <a:rPr lang="en-US" dirty="0"/>
              <a:t>en more than one hand is raised, with the exception of the Attendees panel, these notifications also includes a number indicating the order in which the hands were raised.</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Attendees can lower their hand at any time by clicking the Raise Hand icon again. Moderators can also lower participants hands from various locations depending on where the Moderator is currently focused.</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As we’ve already seen, hovering over an attendee’s name in the Attendees panel creates access to the Attendee Controls. From these controls, the moderator can, among other things, lower the participant’s hand. These same controls are available when hovering over the raised hand on the participant’s video or avatar.</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Using the Clear link that displays in the Notification dialog will also lower the participant’s hand. When more than one hand is raised, clearing one hand dynamically refreshes the dialog to display the name of the second person that raised their hand. Moderators can continue down the list in this manner or open the Attendees panel, displaying all Raised Hand indicators</a:t>
            </a:r>
            <a:r>
              <a:rPr lang="en-US" b="1" dirty="0"/>
              <a: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Let’s practice. I’d like each one of you to raise your hand and leave it raised. Use one of the notification options we discussed, the display on your video or avatar or the Attendees panel to note the number on your raised hand. Write down this number, we’ll use it again at the end of the session. Now, lower your own hand.”</a:t>
            </a:r>
          </a:p>
          <a:p>
            <a:pPr eaLnBrk="1" fontAlgn="auto" hangingPunct="1">
              <a:spcBef>
                <a:spcPts val="0"/>
              </a:spcBef>
              <a:spcAft>
                <a:spcPts val="0"/>
              </a:spcAft>
              <a:defRPr/>
            </a:pPr>
            <a:endParaRPr 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4E92B20-E2C8-4279-9FCF-76ACBA1D5BA2}" type="slidenum">
              <a:rPr lang="en-US" altLang="en-US" smtClean="0">
                <a:latin typeface="Calibri" panose="020F0502020204030204" pitchFamily="34" charset="0"/>
              </a:rPr>
              <a:pPr fontAlgn="base">
                <a:spcBef>
                  <a:spcPct val="0"/>
                </a:spcBef>
                <a:spcAft>
                  <a:spcPct val="0"/>
                </a:spcAft>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3087945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“Moderators and presenters can get a sense of how participants are reacting to the session via</a:t>
            </a:r>
            <a:r>
              <a:rPr lang="en-US" baseline="0" dirty="0"/>
              <a:t> the feedback feature”</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24</a:t>
            </a:fld>
            <a:endParaRPr lang="en-US"/>
          </a:p>
        </p:txBody>
      </p:sp>
    </p:spTree>
    <p:extLst>
      <p:ext uri="{BB962C8B-B14F-4D97-AF65-F5344CB8AC3E}">
        <p14:creationId xmlns:p14="http://schemas.microsoft.com/office/powerpoint/2010/main" val="2425193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real-time feedback feature,</a:t>
            </a:r>
            <a:r>
              <a:rPr lang="en-US" baseline="0" dirty="0"/>
              <a:t> m</a:t>
            </a:r>
            <a:r>
              <a:rPr lang="en-US" dirty="0"/>
              <a:t>oderators and presenters can get a sense of how participants are reacting to the session.</a:t>
            </a:r>
            <a:r>
              <a:rPr lang="en-US" baseline="0" dirty="0"/>
              <a:t> U</a:t>
            </a:r>
            <a:r>
              <a:rPr lang="en-US" dirty="0"/>
              <a:t>sers can use the Set Status and Feedback feature</a:t>
            </a:r>
            <a:r>
              <a:rPr lang="en-US" baseline="0" dirty="0"/>
              <a:t> in the Interaction Bar to </a:t>
            </a:r>
            <a:r>
              <a:rPr lang="en-US" dirty="0"/>
              <a:t>show their reaction to what is being presented.</a:t>
            </a:r>
          </a:p>
          <a:p>
            <a:endParaRPr lang="en-US" dirty="0"/>
          </a:p>
          <a:p>
            <a:r>
              <a:rPr lang="en-US" dirty="0"/>
              <a:t>Feedbacks appear on</a:t>
            </a:r>
            <a:r>
              <a:rPr lang="en-US" baseline="0" dirty="0"/>
              <a:t> the </a:t>
            </a:r>
            <a:r>
              <a:rPr lang="en-US" dirty="0"/>
              <a:t>user</a:t>
            </a:r>
            <a:r>
              <a:rPr lang="en-US" baseline="0" dirty="0"/>
              <a:t> card within the media space, </a:t>
            </a:r>
            <a:r>
              <a:rPr lang="en-US" dirty="0"/>
              <a:t>in the Attendees panel, and in Chat. After 30 seconds the feedback disappears.”</a:t>
            </a:r>
          </a:p>
        </p:txBody>
      </p:sp>
      <p:sp>
        <p:nvSpPr>
          <p:cNvPr id="4" name="Slide Number Placeholder 3"/>
          <p:cNvSpPr>
            <a:spLocks noGrp="1"/>
          </p:cNvSpPr>
          <p:nvPr>
            <p:ph type="sldNum" sz="quarter" idx="10"/>
          </p:nvPr>
        </p:nvSpPr>
        <p:spPr/>
        <p:txBody>
          <a:bodyPr/>
          <a:lstStyle/>
          <a:p>
            <a:fld id="{95317DB1-8892-4355-A9DE-BF27CCA11F74}" type="slidenum">
              <a:rPr lang="en-US" smtClean="0"/>
              <a:t>25</a:t>
            </a:fld>
            <a:endParaRPr lang="en-US"/>
          </a:p>
        </p:txBody>
      </p:sp>
    </p:spTree>
    <p:extLst>
      <p:ext uri="{BB962C8B-B14F-4D97-AF65-F5344CB8AC3E}">
        <p14:creationId xmlns:p14="http://schemas.microsoft.com/office/powerpoint/2010/main" val="441977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sort the participants by feedback in the Attendees panel. For example, if you want to know who agrees</a:t>
            </a:r>
            <a:r>
              <a:rPr lang="en-US" baseline="0" dirty="0"/>
              <a:t> </a:t>
            </a:r>
            <a:r>
              <a:rPr lang="en-US" dirty="0"/>
              <a:t>about what was said, select Agree under the Attendees heading. Only those who selected</a:t>
            </a:r>
            <a:r>
              <a:rPr lang="en-US" baseline="0" dirty="0"/>
              <a:t> this feedback icon will </a:t>
            </a:r>
            <a:r>
              <a:rPr lang="en-US" dirty="0"/>
              <a:t>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select more than one feedback type to display by clicking on more than one icon below the Attendee Panel header. To deselect, simply click the icon again.”</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26</a:t>
            </a:fld>
            <a:endParaRPr lang="en-US"/>
          </a:p>
        </p:txBody>
      </p:sp>
    </p:spTree>
    <p:extLst>
      <p:ext uri="{BB962C8B-B14F-4D97-AF65-F5344CB8AC3E}">
        <p14:creationId xmlns:p14="http://schemas.microsoft.com/office/powerpoint/2010/main" val="665066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a:t>
            </a:r>
            <a:r>
              <a:rPr lang="en-US" baseline="0" dirty="0"/>
              <a:t> t</a:t>
            </a:r>
            <a:r>
              <a:rPr lang="en-US" dirty="0"/>
              <a:t>he Collaborate Panel </a:t>
            </a:r>
            <a:r>
              <a:rPr lang="en-US" altLang="en-US" baseline="0" dirty="0"/>
              <a:t>is where you will be able to engage with session participants.”</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27</a:t>
            </a:fld>
            <a:endParaRPr lang="en-US"/>
          </a:p>
        </p:txBody>
      </p:sp>
    </p:spTree>
    <p:extLst>
      <p:ext uri="{BB962C8B-B14F-4D97-AF65-F5344CB8AC3E}">
        <p14:creationId xmlns:p14="http://schemas.microsoft.com/office/powerpoint/2010/main" val="178422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Open Collaborate</a:t>
            </a:r>
            <a:r>
              <a:rPr lang="en-US" altLang="en-US" baseline="0" dirty="0"/>
              <a:t> Panel icon, l</a:t>
            </a:r>
            <a:r>
              <a:rPr lang="en-US" altLang="en-US" dirty="0"/>
              <a:t>ocated in the lower right-hand corner of the window, opens</a:t>
            </a:r>
            <a:r>
              <a:rPr lang="en-US" altLang="en-US" baseline="0" dirty="0"/>
              <a:t> the </a:t>
            </a:r>
            <a:r>
              <a:rPr lang="en-US" dirty="0"/>
              <a:t>Collaborate panel,</a:t>
            </a:r>
            <a:r>
              <a:rPr lang="en-US" baseline="0" dirty="0"/>
              <a:t> providing users with </a:t>
            </a:r>
            <a:r>
              <a:rPr lang="en-US" dirty="0"/>
              <a:t>a single space to engage other participants with all the great collaborate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The first time you access a session as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Moderator you will want to access the Settings panel to configure audio, video, chat,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whiteboard settings for all of your participants. Once participants join the session, acknowledge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presence and welcome them using the chat function.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can also access the attendee list to see who has joined your session, or share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content from this area.</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Chat panel toggle opens the Chat panel to the right of the Media Space, enabling you to exchange text messages with others in the session and express yourself using emoticons.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Attendees panel</a:t>
            </a:r>
            <a:r>
              <a:rPr lang="en-US" altLang="en-US" baseline="0" dirty="0"/>
              <a:t> toggle opens the Attendee panel to the right of the Media Space, providing </a:t>
            </a:r>
            <a:r>
              <a:rPr lang="en-US" altLang="en-US" dirty="0"/>
              <a:t>a list of all Participants, Presenters and Moderators in the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Share content panel allows users with the appropriate roles to make use of </a:t>
            </a:r>
            <a:r>
              <a:rPr lang="en-US" altLang="en-US" baseline="0" dirty="0"/>
              <a:t>engagement tools such as polling, whiteboard and application share</a:t>
            </a:r>
            <a:r>
              <a:rPr lang="en-US" altLang="en-US" dirty="0"/>
              <a:t>.</a:t>
            </a:r>
            <a:r>
              <a:rPr lang="en-US" altLang="en-US" baseline="0" dirty="0"/>
              <a:t> </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will explore each of these panels separately in the following slides.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Use the X located in the lower right-hand corner of the panel to close the Collaborate panel for more real estate if desired.”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spcBef>
                <a:spcPct val="0"/>
              </a:spcBef>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28</a:t>
            </a:fld>
            <a:endParaRPr lang="en-US"/>
          </a:p>
        </p:txBody>
      </p:sp>
    </p:spTree>
    <p:extLst>
      <p:ext uri="{BB962C8B-B14F-4D97-AF65-F5344CB8AC3E}">
        <p14:creationId xmlns:p14="http://schemas.microsoft.com/office/powerpoint/2010/main" val="3044365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some of these</a:t>
            </a:r>
            <a:r>
              <a:rPr lang="en-US" baseline="0" dirty="0"/>
              <a:t> features.”</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29</a:t>
            </a:fld>
            <a:endParaRPr lang="en-US"/>
          </a:p>
        </p:txBody>
      </p:sp>
    </p:spTree>
    <p:extLst>
      <p:ext uri="{BB962C8B-B14F-4D97-AF65-F5344CB8AC3E}">
        <p14:creationId xmlns:p14="http://schemas.microsoft.com/office/powerpoint/2010/main" val="163551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b="0" i="0" kern="1200" dirty="0">
                <a:solidFill>
                  <a:schemeClr val="tx1"/>
                </a:solidFill>
                <a:effectLst/>
                <a:latin typeface="+mn-lt"/>
                <a:ea typeface="+mn-ea"/>
                <a:cs typeface="+mn-cs"/>
              </a:rPr>
              <a:t>WebRTC provides a superior experience to Flash for media access, with the ability to view multiple speaker videos, higher quality audio and video, and better bandwidth adaptation. Adobe announced the end-of-life for the Flash plugin to take effect at the end of 2020. Therefore Blackboard has ended support for browsers that do not natively support WebRTC, and require the use of Adobe Flash® for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optimal experience for all users is with a native WebRTC supported Browser such as Google</a:t>
            </a:r>
            <a:r>
              <a:rPr lang="en-US" baseline="0" dirty="0"/>
              <a:t> Chrome version 52 or higher, Mozilla Firefox, version 49 or higher, </a:t>
            </a:r>
            <a:r>
              <a:rPr lang="en-US" sz="1200" b="0" i="0" kern="1200" dirty="0">
                <a:solidFill>
                  <a:schemeClr val="tx1"/>
                </a:solidFill>
                <a:effectLst/>
                <a:latin typeface="+mn-lt"/>
                <a:ea typeface="+mn-ea"/>
                <a:cs typeface="+mn-cs"/>
              </a:rPr>
              <a:t>Safari</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11 or higher on macOS, Microsoft Edge</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on Windows</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10, and Safari in iOS 11 or higher, </a:t>
            </a:r>
          </a:p>
          <a:p>
            <a:pPr eaLnBrk="1" fontAlgn="auto" hangingPunct="1">
              <a:spcBef>
                <a:spcPts val="0"/>
              </a:spcBef>
              <a:spcAft>
                <a:spcPts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hosting an </a:t>
            </a:r>
            <a:r>
              <a:rPr lang="en-US" dirty="0" err="1"/>
              <a:t>Appshare</a:t>
            </a:r>
            <a:r>
              <a:rPr lang="en-US" dirty="0"/>
              <a:t> currently requires a extension provided by Blackboard. This is a simple add-in modules in the browser itself. It does not require a restart of the session or browser to function. Users will be prompted to enable the extension the first time they use </a:t>
            </a:r>
            <a:r>
              <a:rPr lang="en-US" dirty="0" err="1"/>
              <a:t>Appshare</a:t>
            </a:r>
            <a:r>
              <a:rPr lang="en-US" dirty="0"/>
              <a:t> or </a:t>
            </a:r>
            <a:r>
              <a:rPr lang="en-US" dirty="0" err="1"/>
              <a:t>Fileshare</a:t>
            </a:r>
            <a:r>
              <a:rPr lang="en-US" dirty="0"/>
              <a:t>. </a:t>
            </a:r>
            <a:r>
              <a:rPr lang="en-US" baseline="0" dirty="0"/>
              <a:t>As a best practice, we encourage you to install and test this extension prior to the session start.</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i="1" dirty="0"/>
              <a:t>(The extension can also be downloaded directly. Example from Chrome: </a:t>
            </a:r>
            <a:r>
              <a:rPr lang="en-US" i="1" u="sng" dirty="0">
                <a:hlinkClick r:id="rId3"/>
              </a:rPr>
              <a:t>https://chrome.google.com/webstore/detail/desktop-sharing/ajojghojfapedgfkjmhchgblmjfanggo</a:t>
            </a:r>
            <a:r>
              <a:rPr lang="en-US" i="1" dirty="0"/>
              <a:t> Additionally, users can search for the extension in the Google Chrome Extensions store: </a:t>
            </a:r>
            <a:r>
              <a:rPr lang="en-US" i="1" u="sng" dirty="0">
                <a:hlinkClick r:id="rId4"/>
              </a:rPr>
              <a:t>https://chrome.google.com/webstore/category/extensions</a:t>
            </a:r>
            <a:r>
              <a:rPr lang="en-US" i="1" dirty="0"/>
              <a:t> &gt; check "Extensions" &gt; search for Blackboard.)</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When a user joins a Collaborate session, their browser will run a bandwidth test in the background, checking both upload and download speeds, and dynamically adjusts the session experience for each user based on their available bandwidth. The user's experience is modified to accommodate their connection speed. So if for some reason a user’s bandwidth improves or degrades during the session, Collaborate</a:t>
            </a:r>
            <a:r>
              <a:rPr lang="en-US" baseline="0" dirty="0"/>
              <a:t> will </a:t>
            </a:r>
            <a:r>
              <a:rPr lang="en-US" dirty="0"/>
              <a:t>dynamically adjust accordingly.</a:t>
            </a:r>
            <a:r>
              <a:rPr lang="en-US" baseline="0" dirty="0"/>
              <a:t> </a:t>
            </a:r>
            <a:r>
              <a:rPr lang="en-US" dirty="0"/>
              <a:t>This means that participants can continue to participate in sessions despite</a:t>
            </a:r>
            <a:r>
              <a:rPr lang="en-US" baseline="0" dirty="0"/>
              <a:t> </a:t>
            </a:r>
            <a:r>
              <a:rPr lang="en-US" dirty="0"/>
              <a:t>slower internet connections or poor network conditions.</a:t>
            </a:r>
            <a:r>
              <a:rPr lang="en-US" baseline="0" dirty="0"/>
              <a:t>  </a:t>
            </a:r>
            <a:r>
              <a:rPr lang="en-US" dirty="0"/>
              <a:t>When the experience changes for a participant, they are notified and told why.  The system will prioritize the most important content as it adjusts for bandwidth availability. Audio is the highest priority stream, followed by App/File Sharing, and then video. For example, if a connection will not support audio, visuals and video reliably, then the system will only display audio and visuals for that user.”</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0C82906-C4BE-4025-8266-75E847370C17}" type="slidenum">
              <a:rPr lang="en-US" altLang="en-US" smtClean="0">
                <a:latin typeface="Calibri" panose="020F0502020204030204" pitchFamily="34" charset="0"/>
              </a:rPr>
              <a:pPr fontAlgn="base">
                <a:spcBef>
                  <a:spcPct val="0"/>
                </a:spcBef>
                <a:spcAft>
                  <a:spcPct val="0"/>
                </a:spcAft>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45698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a:t>“The Attendees panel provides a list of all Participants, Presenters and Moderators in the session. This panel can be viewed by clicking on the Attendee icon located in the Collaborate Panel.</a:t>
            </a:r>
            <a:r>
              <a:rPr lang="en-US" altLang="en-US" baseline="0" dirty="0"/>
              <a:t> This </a:t>
            </a:r>
            <a:r>
              <a:rPr lang="en-US" altLang="en-US" dirty="0"/>
              <a:t>icon displays the number of current session attendees and will dynamically adjust as attendees enter and leave the session.”</a:t>
            </a:r>
          </a:p>
          <a:p>
            <a:pPr eaLnBrk="1" hangingPunct="1">
              <a:spcBef>
                <a:spcPct val="0"/>
              </a:spcBef>
            </a:pPr>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96E9414-C061-4876-9A0C-23D1FE6D77D2}" type="slidenum">
              <a:rPr lang="en-US" altLang="en-US" smtClean="0">
                <a:latin typeface="Calibri" panose="020F0502020204030204" pitchFamily="34" charset="0"/>
              </a:rPr>
              <a:pPr fontAlgn="base">
                <a:spcBef>
                  <a:spcPct val="0"/>
                </a:spcBef>
                <a:spcAft>
                  <a:spcPct val="0"/>
                </a:spcAft>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3630630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“The Attendee panel displays attendees in alphabetical order by role. All Moderators in the session are displayed alphabetically at the top of this list, with Moderator displayed below their name. Presenters, if any, display next, also in alphabetical order, with Presenter displayed under their profile name. Attendees with the participant role, display alphabetically below any presenters and do not display a role. Your name appears bolded in the participant list allowing you to easily identify your user profile in the list. </a:t>
            </a:r>
          </a:p>
          <a:p>
            <a:pPr eaLnBrk="1" hangingPunct="1">
              <a:spcBef>
                <a:spcPct val="0"/>
              </a:spcBef>
              <a:defRPr/>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From this list, session Moderators can manage session attendees,</a:t>
            </a:r>
            <a:r>
              <a:rPr lang="en-US" altLang="en-US" baseline="0" dirty="0"/>
              <a:t> individually, or as a whole. </a:t>
            </a:r>
            <a:r>
              <a:rPr lang="en-US" altLang="en-US" dirty="0"/>
              <a:t>When a participant raises their hand, </a:t>
            </a:r>
            <a:r>
              <a:rPr lang="en-US" dirty="0"/>
              <a:t>a hand icon replaces their profile avatar</a:t>
            </a:r>
            <a:r>
              <a:rPr lang="en-US" baseline="0" dirty="0"/>
              <a:t> </a:t>
            </a:r>
            <a:r>
              <a:rPr lang="en-US" dirty="0"/>
              <a:t>in the Attendee panel</a:t>
            </a:r>
            <a:r>
              <a:rPr lang="en-US" baseline="0" dirty="0"/>
              <a:t> and their name moves to the </a:t>
            </a:r>
            <a:r>
              <a:rPr lang="en-US" altLang="en-US" dirty="0"/>
              <a:t>top of the Participants list and, in the case where more than</a:t>
            </a:r>
            <a:r>
              <a:rPr lang="en-US" altLang="en-US" baseline="0" dirty="0"/>
              <a:t> one hand is raised, a</a:t>
            </a:r>
            <a:r>
              <a:rPr lang="en-US" baseline="0" dirty="0"/>
              <a:t>re displayed in the order in which their hands were raised</a:t>
            </a:r>
            <a:r>
              <a:rPr lang="en-US" dirty="0"/>
              <a:t>. </a:t>
            </a:r>
            <a:r>
              <a:rPr lang="en-US" altLang="en-US" dirty="0"/>
              <a:t>As hands are lowered, these participants return to their normal alphabetical placement within the list. </a:t>
            </a:r>
            <a:r>
              <a:rPr lang="en-US" dirty="0"/>
              <a:t>Moderators can lower a raised hand by clicking on the Attendee Control icon next to the participant’s name. These Controls are accessed using the ellipsis next to an attendee’s name.</a:t>
            </a:r>
          </a:p>
          <a:p>
            <a:pPr eaLnBrk="1" fontAlgn="auto" hangingPunct="1">
              <a:spcBef>
                <a:spcPct val="0"/>
              </a:spcBef>
              <a:spcAft>
                <a:spcPts val="0"/>
              </a:spcAft>
              <a:defRPr/>
            </a:pPr>
            <a:endParaRPr lang="en-US" dirty="0"/>
          </a:p>
          <a:p>
            <a:r>
              <a:rPr lang="en-US" sz="1200" kern="1200" dirty="0">
                <a:solidFill>
                  <a:schemeClr val="tx1"/>
                </a:solidFill>
                <a:effectLst/>
                <a:latin typeface="+mn-lt"/>
                <a:ea typeface="+mn-ea"/>
                <a:cs typeface="+mn-cs"/>
              </a:rPr>
              <a:t>You can tell at-a-glance who is in your session and who might be having trouble connecting. Indicators are available that tell you when someone is in the process of joining your session, if users are connected, how their connection is, and who is using</a:t>
            </a:r>
            <a:r>
              <a:rPr lang="en-US" sz="1200" kern="1200" baseline="0" dirty="0">
                <a:solidFill>
                  <a:schemeClr val="tx1"/>
                </a:solidFill>
                <a:effectLst/>
                <a:latin typeface="+mn-lt"/>
                <a:ea typeface="+mn-ea"/>
                <a:cs typeface="+mn-cs"/>
              </a:rPr>
              <a:t> telephony</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Session user connectivity indicators let you easily determine an attendee's relative ability to exchange audio, video, or application sharing during a session. Move your pointer over the connectivity indicator of any attendee to see their ability to share or see audio, video, and content, the quality of audio, video, and content, and if there is any delay in audio. </a:t>
            </a:r>
            <a:r>
              <a:rPr lang="en-US" sz="1200" b="0" i="0" kern="1200" dirty="0">
                <a:solidFill>
                  <a:schemeClr val="tx1"/>
                </a:solidFill>
                <a:effectLst/>
                <a:latin typeface="+mn-lt"/>
                <a:ea typeface="+mn-ea"/>
                <a:cs typeface="+mn-cs"/>
              </a:rPr>
              <a:t>Fortunately, there is no need to figure out</a:t>
            </a:r>
            <a:r>
              <a:rPr lang="en-US" sz="1200" kern="1200" dirty="0">
                <a:solidFill>
                  <a:schemeClr val="tx1"/>
                </a:solidFill>
                <a:effectLst/>
                <a:latin typeface="+mn-lt"/>
                <a:ea typeface="+mn-ea"/>
                <a:cs typeface="+mn-cs"/>
              </a:rPr>
              <a:t> from the numbers what an attendee might be experiencing. Collaborate does the math for you. The connection status indicator tells you what an attendee’s experience is most likely to be (excellent, good, fair or poor).</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Excellent</a:t>
            </a:r>
            <a:r>
              <a:rPr lang="en-US" sz="1200" b="0" i="0" kern="1200" dirty="0">
                <a:solidFill>
                  <a:schemeClr val="tx1"/>
                </a:solidFill>
                <a:effectLst/>
                <a:latin typeface="+mn-lt"/>
                <a:ea typeface="+mn-ea"/>
                <a:cs typeface="+mn-cs"/>
              </a:rPr>
              <a:t> means that an Attendee can share, see, and hear everything with no issues.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Good</a:t>
            </a:r>
            <a:r>
              <a:rPr lang="en-US" sz="1200" b="0" i="0" kern="1200" dirty="0">
                <a:solidFill>
                  <a:schemeClr val="tx1"/>
                </a:solidFill>
                <a:effectLst/>
                <a:latin typeface="+mn-lt"/>
                <a:ea typeface="+mn-ea"/>
                <a:cs typeface="+mn-cs"/>
              </a:rPr>
              <a:t> means that an Attendee can share, see, and hear everything with little to no issues.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Fair</a:t>
            </a:r>
            <a:r>
              <a:rPr lang="en-US" sz="1200" b="0" i="0" kern="1200" dirty="0">
                <a:solidFill>
                  <a:schemeClr val="tx1"/>
                </a:solidFill>
                <a:effectLst/>
                <a:latin typeface="+mn-lt"/>
                <a:ea typeface="+mn-ea"/>
                <a:cs typeface="+mn-cs"/>
              </a:rPr>
              <a:t> means that an Attendee may experience some changes in their experience.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Poor</a:t>
            </a:r>
            <a:r>
              <a:rPr lang="en-US" sz="1200" b="0" i="0" kern="1200" dirty="0">
                <a:solidFill>
                  <a:schemeClr val="tx1"/>
                </a:solidFill>
                <a:effectLst/>
                <a:latin typeface="+mn-lt"/>
                <a:ea typeface="+mn-ea"/>
                <a:cs typeface="+mn-cs"/>
              </a:rPr>
              <a:t> means an Attendee may have difficulty hearing, seeing, or sharing anything.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Moderators can mute everyone in a session, includes mobile attendees, using the More Options located</a:t>
            </a:r>
            <a:r>
              <a:rPr lang="en-US" sz="1200" kern="1200" baseline="0" dirty="0">
                <a:solidFill>
                  <a:schemeClr val="tx1"/>
                </a:solidFill>
                <a:effectLst/>
                <a:latin typeface="+mn-lt"/>
                <a:ea typeface="+mn-ea"/>
                <a:cs typeface="+mn-cs"/>
              </a:rPr>
              <a:t> at the upper-right of the panel, next to the panel name. Moderators can also access Attendee</a:t>
            </a:r>
            <a:r>
              <a:rPr lang="en-US" dirty="0"/>
              <a:t> Controls on</a:t>
            </a:r>
            <a:r>
              <a:rPr lang="en-US" baseline="0" dirty="0"/>
              <a:t> a specific attendee </a:t>
            </a:r>
            <a:r>
              <a:rPr lang="en-US" dirty="0"/>
              <a:t>to start a private chat, promote and demote elevated roles, make an attendee a </a:t>
            </a:r>
            <a:r>
              <a:rPr lang="en-US" dirty="0" err="1"/>
              <a:t>captioner</a:t>
            </a:r>
            <a:r>
              <a:rPr lang="en-US" dirty="0"/>
              <a:t> for live closed captioning content, remove attendees from the session, and mute a currently active audio transmission.</a:t>
            </a:r>
          </a:p>
          <a:p>
            <a:pPr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We’ll discuss more about the privileges associated with roles in just a bit. When elevating attendees to Moderator, keep in mind that these participants will then be able to promote and demote other users, and remove session attendees as well. The primary Moderator, the moderator of record for the session, cannot be removed by anyone and maintains ultimate authority over all attendees.</a:t>
            </a:r>
            <a:endParaRPr lang="en-US" i="1" dirty="0"/>
          </a:p>
          <a:p>
            <a:pPr eaLnBrk="1" fontAlgn="auto" hangingPunct="1">
              <a:spcBef>
                <a:spcPct val="0"/>
              </a:spcBef>
              <a:spcAft>
                <a:spcPts val="0"/>
              </a:spcAft>
              <a:defRPr/>
            </a:pPr>
            <a:endParaRPr lang="en-US" b="1" dirty="0"/>
          </a:p>
          <a:p>
            <a:pPr eaLnBrk="1" fontAlgn="auto" hangingPunct="1">
              <a:spcBef>
                <a:spcPct val="0"/>
              </a:spcBef>
              <a:spcAft>
                <a:spcPts val="0"/>
              </a:spcAft>
              <a:defRPr/>
            </a:pPr>
            <a:r>
              <a:rPr lang="en-US" dirty="0"/>
              <a:t>Let’s practice. We’re going to do a promote/demote chain. I’m going to promote the first person in our list to moderator. That person will then promote the next person to moderator and so on. </a:t>
            </a:r>
          </a:p>
          <a:p>
            <a:pPr eaLnBrk="1" fontAlgn="auto" hangingPunct="1">
              <a:spcBef>
                <a:spcPct val="0"/>
              </a:spcBef>
              <a:spcAft>
                <a:spcPts val="0"/>
              </a:spcAft>
              <a:defRPr/>
            </a:pPr>
            <a:endParaRPr lang="en-US" dirty="0"/>
          </a:p>
          <a:p>
            <a:pPr eaLnBrk="1" fontAlgn="auto" hangingPunct="1">
              <a:spcBef>
                <a:spcPct val="0"/>
              </a:spcBef>
              <a:spcAft>
                <a:spcPts val="0"/>
              </a:spcAft>
              <a:defRPr/>
            </a:pPr>
            <a:r>
              <a:rPr lang="en-US" i="1" dirty="0"/>
              <a:t>(Highlight the areas on the screen capture as you discuss and complete the following steps.) </a:t>
            </a:r>
          </a:p>
          <a:p>
            <a:pPr eaLnBrk="1" fontAlgn="auto" hangingPunct="1">
              <a:spcBef>
                <a:spcPct val="0"/>
              </a:spcBef>
              <a:spcAft>
                <a:spcPts val="0"/>
              </a:spcAft>
              <a:defRPr/>
            </a:pPr>
            <a:r>
              <a:rPr lang="en-US" dirty="0"/>
              <a:t>If your Attendees panel is closed, use the Participant toggle to open the panel. Notice how the Media Space dynamically adjusts to the new display. </a:t>
            </a:r>
          </a:p>
          <a:p>
            <a:pPr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To promote a session attendee to elevated status:</a:t>
            </a:r>
          </a:p>
          <a:p>
            <a:pPr marL="685800" lvl="1" indent="-228600" eaLnBrk="1" fontAlgn="auto" hangingPunct="1">
              <a:spcBef>
                <a:spcPct val="0"/>
              </a:spcBef>
              <a:spcAft>
                <a:spcPts val="0"/>
              </a:spcAft>
              <a:buFont typeface="+mj-lt"/>
              <a:buAutoNum type="arabicPeriod"/>
              <a:defRPr/>
            </a:pPr>
            <a:r>
              <a:rPr lang="en-US" dirty="0"/>
              <a:t>Hover over the user’s name to display the Attendee Control icon. </a:t>
            </a:r>
          </a:p>
          <a:p>
            <a:pPr marL="685800" lvl="1" indent="-228600" eaLnBrk="1" fontAlgn="auto" hangingPunct="1">
              <a:spcBef>
                <a:spcPct val="0"/>
              </a:spcBef>
              <a:spcAft>
                <a:spcPts val="0"/>
              </a:spcAft>
              <a:buFont typeface="+mj-lt"/>
              <a:buAutoNum type="arabicPeriod"/>
              <a:defRPr/>
            </a:pPr>
            <a:r>
              <a:rPr lang="en-US" dirty="0"/>
              <a:t>Click the icon to display the Attendee Control options.</a:t>
            </a:r>
          </a:p>
          <a:p>
            <a:pPr marL="685800" lvl="1" indent="-228600" eaLnBrk="1" fontAlgn="auto" hangingPunct="1">
              <a:spcBef>
                <a:spcPct val="0"/>
              </a:spcBef>
              <a:spcAft>
                <a:spcPts val="0"/>
              </a:spcAft>
              <a:buFont typeface="+mj-lt"/>
              <a:buAutoNum type="arabicPeriod"/>
              <a:defRPr/>
            </a:pPr>
            <a:r>
              <a:rPr lang="en-US" dirty="0"/>
              <a:t>Select the Make Moderator option. Notice how the list of participants dynamically adjusts, moving this user to the top and displaying their Moderator status beneath their name. </a:t>
            </a:r>
          </a:p>
          <a:p>
            <a:pPr marL="685800" lvl="1" indent="-228600" eaLnBrk="1" fontAlgn="auto" hangingPunct="1">
              <a:spcBef>
                <a:spcPct val="0"/>
              </a:spcBef>
              <a:spcAft>
                <a:spcPts val="0"/>
              </a:spcAft>
              <a:buFont typeface="+mj-lt"/>
              <a:buAutoNum type="arabicPeriod"/>
              <a:defRPr/>
            </a:pPr>
            <a:r>
              <a:rPr lang="en-US" dirty="0"/>
              <a:t>Now that you’ve been promoted, it’s time to pay it forward. Follow these same steps to promote the next attendee in the list. </a:t>
            </a:r>
            <a:r>
              <a:rPr lang="en-US" i="1" dirty="0"/>
              <a:t>(Continue to facilitate this activity until all session attendees are Moderators.)</a:t>
            </a:r>
          </a:p>
          <a:p>
            <a:pPr eaLnBrk="1" fontAlgn="auto" hangingPunct="1">
              <a:spcBef>
                <a:spcPct val="0"/>
              </a:spcBef>
              <a:spcAft>
                <a:spcPts val="0"/>
              </a:spcAft>
              <a:defRPr/>
            </a:pPr>
            <a:endParaRPr lang="en-US" b="1" dirty="0"/>
          </a:p>
          <a:p>
            <a:pPr eaLnBrk="1" fontAlgn="auto" hangingPunct="1">
              <a:spcBef>
                <a:spcPct val="0"/>
              </a:spcBef>
              <a:spcAft>
                <a:spcPts val="0"/>
              </a:spcAft>
              <a:defRPr/>
            </a:pPr>
            <a:r>
              <a:rPr lang="en-US" dirty="0"/>
              <a:t>Now that we’re all Moderators, it’s time to rein in the control. Use the Attendee Controls again, and select the person listed below you and using the Attendee Controls, select Make participant.” </a:t>
            </a:r>
            <a:r>
              <a:rPr lang="en-US" i="1" dirty="0"/>
              <a:t>(There will be one or two that didn’t have a chance to do this so promote a few more and let them have a turn).</a:t>
            </a:r>
          </a:p>
          <a:p>
            <a:pPr eaLnBrk="1" fontAlgn="auto" hangingPunct="1">
              <a:spcBef>
                <a:spcPts val="0"/>
              </a:spcBef>
              <a:spcAft>
                <a:spcPts val="0"/>
              </a:spcAft>
              <a:defRPr/>
            </a:pPr>
            <a:endParaRPr lang="en-US" dirty="0"/>
          </a:p>
          <a:p>
            <a:pPr eaLnBrk="1" hangingPunct="1">
              <a:spcBef>
                <a:spcPct val="0"/>
              </a:spcBef>
              <a:defRPr/>
            </a:pPr>
            <a:endParaRPr lang="en-US" alt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BFA61B2-A4F6-4FAA-8E9B-804FF050EB24}" type="slidenum">
              <a:rPr lang="en-US" altLang="en-US" smtClean="0">
                <a:latin typeface="Calibri" panose="020F0502020204030204" pitchFamily="34" charset="0"/>
              </a:rPr>
              <a:pPr fontAlgn="base">
                <a:spcBef>
                  <a:spcPct val="0"/>
                </a:spcBef>
                <a:spcAft>
                  <a:spcPct val="0"/>
                </a:spcAft>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2716431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available</a:t>
            </a:r>
            <a:r>
              <a:rPr lang="en-US" baseline="0" dirty="0"/>
              <a:t> under the More Options ellipsis, is the ability to detach the Attendee Panel, allowing you to </a:t>
            </a:r>
            <a:r>
              <a:rPr lang="en-US" dirty="0"/>
              <a:t>leave the Attendees panel open while</a:t>
            </a:r>
            <a:r>
              <a:rPr lang="en-US" baseline="0" dirty="0"/>
              <a:t> chatting with </a:t>
            </a:r>
            <a:r>
              <a:rPr lang="en-US" dirty="0"/>
              <a:t>other</a:t>
            </a:r>
            <a:r>
              <a:rPr lang="en-US" baseline="0" dirty="0"/>
              <a:t> users, accessing share content features and my settings.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ways to detach</a:t>
            </a:r>
            <a:r>
              <a:rPr lang="en-US" baseline="0" dirty="0"/>
              <a:t> the Attendee 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a:t>
            </a:r>
            <a:r>
              <a:rPr lang="en-US" baseline="0" dirty="0"/>
              <a:t> can o</a:t>
            </a:r>
            <a:r>
              <a:rPr lang="en-US" dirty="0"/>
              <a:t>pen the Collaborate panel and select Attendees. Select More options at the top of the panel</a:t>
            </a:r>
            <a:r>
              <a:rPr lang="en-US" baseline="0" dirty="0"/>
              <a:t> and s</a:t>
            </a:r>
            <a:r>
              <a:rPr lang="en-US" dirty="0"/>
              <a:t>elect Detach Panel from the options that appear. Any video, content, whiteboard and application shared are moved to the left to make room for the 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the </a:t>
            </a:r>
            <a:r>
              <a:rPr lang="en-US" dirty="0"/>
              <a:t>Collaborate panel</a:t>
            </a:r>
            <a:r>
              <a:rPr lang="en-US" baseline="0" dirty="0"/>
              <a:t> open, users can also d</a:t>
            </a:r>
            <a:r>
              <a:rPr lang="en-US" dirty="0"/>
              <a:t>rag-and-drop the Attendees icon to the</a:t>
            </a:r>
            <a:r>
              <a:rPr lang="en-US" baseline="0" dirty="0"/>
              <a:t> Media Space</a:t>
            </a:r>
            <a:r>
              <a:rPr lang="en-US" dirty="0"/>
              <a:t>. A bounding box appears in the Media Space dynamically</a:t>
            </a:r>
            <a:r>
              <a:rPr lang="en-US" baseline="0" dirty="0"/>
              <a:t> </a:t>
            </a:r>
            <a:r>
              <a:rPr lang="en-US" dirty="0"/>
              <a:t>adjusting</a:t>
            </a:r>
            <a:r>
              <a:rPr lang="en-US" baseline="0" dirty="0"/>
              <a:t> the displayed content</a:t>
            </a:r>
            <a:r>
              <a:rPr lang="en-US" dirty="0"/>
              <a:t> so you can still see everything.”</a:t>
            </a:r>
          </a:p>
          <a:p>
            <a:endParaRPr lang="en-US" dirty="0"/>
          </a:p>
          <a:p>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32</a:t>
            </a:fld>
            <a:endParaRPr lang="en-US"/>
          </a:p>
        </p:txBody>
      </p:sp>
    </p:spTree>
    <p:extLst>
      <p:ext uri="{BB962C8B-B14F-4D97-AF65-F5344CB8AC3E}">
        <p14:creationId xmlns:p14="http://schemas.microsoft.com/office/powerpoint/2010/main" val="3913419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a:t>“When</a:t>
            </a:r>
            <a:r>
              <a:rPr lang="en-US" baseline="0" dirty="0"/>
              <a:t> detached, the Attendee Panel functions just as it does when part of the Collaborate Panel tools. From here, moderators can still </a:t>
            </a:r>
            <a:r>
              <a:rPr lang="en-US" altLang="en-US" dirty="0"/>
              <a:t>manage session attendees,</a:t>
            </a:r>
            <a:r>
              <a:rPr lang="en-US" altLang="en-US" baseline="0" dirty="0"/>
              <a:t> individually, or as a whole, see raised hand, away, telephony, and network indicators, access attendee controls to promote/demote roles, remove attendees and mute active audio transmissions, and access the More options ellipsis.</a:t>
            </a:r>
          </a:p>
          <a:p>
            <a:pPr eaLnBrk="1" hangingPunct="1">
              <a:spcBef>
                <a:spcPct val="0"/>
              </a:spcBef>
              <a:defRPr/>
            </a:pPr>
            <a:endParaRPr lang="en-US" altLang="en-US" baseline="0" dirty="0"/>
          </a:p>
          <a:p>
            <a:pPr eaLnBrk="1" hangingPunct="1">
              <a:spcBef>
                <a:spcPct val="0"/>
              </a:spcBef>
              <a:defRPr/>
            </a:pPr>
            <a:r>
              <a:rPr lang="en-US" altLang="en-US" baseline="0" dirty="0"/>
              <a:t>Your browser remembers where you last placed the Attendee panel is and keeps it there for next time.</a:t>
            </a:r>
          </a:p>
          <a:p>
            <a:pPr eaLnBrk="1" hangingPunct="1">
              <a:spcBef>
                <a:spcPct val="0"/>
              </a:spcBef>
              <a:defRPr/>
            </a:pPr>
            <a:endParaRPr lang="en-US" baseline="0" dirty="0"/>
          </a:p>
          <a:p>
            <a:pPr eaLnBrk="1" hangingPunct="1">
              <a:spcBef>
                <a:spcPct val="0"/>
              </a:spcBef>
              <a:defRPr/>
            </a:pPr>
            <a:r>
              <a:rPr lang="en-US" baseline="0" dirty="0"/>
              <a:t>The detached panel can be closed at any time by selecting the </a:t>
            </a:r>
            <a:r>
              <a:rPr lang="en-US" dirty="0"/>
              <a:t>More options ellipsis at the top of the panel</a:t>
            </a:r>
            <a:r>
              <a:rPr lang="en-US" baseline="0" dirty="0"/>
              <a:t> and s</a:t>
            </a:r>
            <a:r>
              <a:rPr lang="en-US" dirty="0"/>
              <a:t>electing</a:t>
            </a:r>
            <a:r>
              <a:rPr lang="en-US" baseline="0" dirty="0"/>
              <a:t> </a:t>
            </a:r>
            <a:r>
              <a:rPr lang="en-US" dirty="0"/>
              <a:t>Merge Panel</a:t>
            </a:r>
            <a:r>
              <a:rPr lang="en-US" baseline="0" dirty="0"/>
              <a:t> or by dragging and dropping the detached panel back on to the Collaborate Panel.</a:t>
            </a:r>
            <a:r>
              <a:rPr lang="en-US" dirty="0"/>
              <a:t>”</a:t>
            </a:r>
          </a:p>
          <a:p>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33</a:t>
            </a:fld>
            <a:endParaRPr lang="en-US"/>
          </a:p>
        </p:txBody>
      </p:sp>
    </p:spTree>
    <p:extLst>
      <p:ext uri="{BB962C8B-B14F-4D97-AF65-F5344CB8AC3E}">
        <p14:creationId xmlns:p14="http://schemas.microsoft.com/office/powerpoint/2010/main" val="2979741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“Collaborate</a:t>
            </a:r>
            <a:r>
              <a:rPr lang="en-US" altLang="en-US" baseline="0" dirty="0"/>
              <a:t> provides a variety of ways users can communicate with others in the session.”</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5C6B4AF-6B47-4FC3-A4B0-40C4732AC520}" type="slidenum">
              <a:rPr lang="en-US" altLang="en-US" smtClean="0">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4230108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Audio Indicator allows you to turn your audio transmission on and off as well as monitor your microphone levels. Click the indicator once to begin transmitting audio and click again to turn it off. When broadcasting, the Audio Indicator will change and animate, to indicate live broadcast activity.</a:t>
            </a:r>
          </a:p>
          <a:p>
            <a:pPr eaLnBrk="1" hangingPunct="1">
              <a:spcBef>
                <a:spcPct val="0"/>
              </a:spcBef>
            </a:pPr>
            <a:endParaRPr lang="en-US" altLang="en-US" dirty="0"/>
          </a:p>
          <a:p>
            <a:pPr eaLnBrk="1" hangingPunct="1">
              <a:spcBef>
                <a:spcPct val="0"/>
              </a:spcBef>
            </a:pPr>
            <a:r>
              <a:rPr lang="en-US" altLang="en-US" dirty="0"/>
              <a:t>Similarly, the Video Indicator allows you to turn your video transmission on and off. Click the indicator once to turn on your video broadcast. Before transmitting live, a preview window appears allowing you to see what will display to other attendees. Click Share Video to begin the transmitting. Click the Video Indicator icon again to terminate your video transmission. When broadcasting, the Video Indicator will fill to indicate live broadcast activity.”</a:t>
            </a:r>
          </a:p>
        </p:txBody>
      </p:sp>
      <p:sp>
        <p:nvSpPr>
          <p:cNvPr id="4" name="Slide Number Placeholder 3"/>
          <p:cNvSpPr>
            <a:spLocks noGrp="1"/>
          </p:cNvSpPr>
          <p:nvPr>
            <p:ph type="sldNum" sz="quarter" idx="10"/>
          </p:nvPr>
        </p:nvSpPr>
        <p:spPr/>
        <p:txBody>
          <a:bodyPr/>
          <a:lstStyle/>
          <a:p>
            <a:fld id="{98F5C4DA-7ADA-444C-9290-6B3BF10CCD2F}" type="slidenum">
              <a:rPr lang="en-US" smtClean="0"/>
              <a:t>35</a:t>
            </a:fld>
            <a:endParaRPr lang="en-US" dirty="0"/>
          </a:p>
        </p:txBody>
      </p:sp>
    </p:spTree>
    <p:extLst>
      <p:ext uri="{BB962C8B-B14F-4D97-AF65-F5344CB8AC3E}">
        <p14:creationId xmlns:p14="http://schemas.microsoft.com/office/powerpoint/2010/main" val="1156975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changes</a:t>
            </a:r>
            <a:r>
              <a:rPr lang="en-US" baseline="0" dirty="0"/>
              <a:t> in the Audio and Video Indicators in the Interaction bar, audio and video indicators appear in other places within the interface as reminders to the user and allowing moderators and other attendees to know who is transmitting.  </a:t>
            </a:r>
          </a:p>
          <a:p>
            <a:endParaRPr lang="en-US" baseline="0" dirty="0"/>
          </a:p>
          <a:p>
            <a:r>
              <a:rPr lang="en-US" dirty="0"/>
              <a:t>On</a:t>
            </a:r>
            <a:r>
              <a:rPr lang="en-US" baseline="0" dirty="0"/>
              <a:t> both the video display and the Attendees panel, m</a:t>
            </a:r>
            <a:r>
              <a:rPr lang="en-US" dirty="0"/>
              <a:t>icrophones appear next to participants who have their audio turned on. A filled microphone is used to represent the current speaker. As with the follow-the speaker view, the filled microphone moves to the current speaker as the discussion unfolds.</a:t>
            </a:r>
          </a:p>
          <a:p>
            <a:endParaRPr lang="en-US" dirty="0"/>
          </a:p>
          <a:p>
            <a:r>
              <a:rPr lang="en-US" dirty="0"/>
              <a:t>Additionally, Collaborate tells you when others in the session can see your video. If you see an eye</a:t>
            </a:r>
            <a:r>
              <a:rPr lang="en-US" baseline="0" dirty="0"/>
              <a:t> displayed on your video transmission,</a:t>
            </a:r>
            <a:r>
              <a:rPr lang="en-US" dirty="0"/>
              <a:t> others see your video in the center of their screen. If you see an eye while content is shared, others see your video as their picture-in-picture.</a:t>
            </a:r>
          </a:p>
          <a:p>
            <a:endParaRPr lang="en-US" dirty="0"/>
          </a:p>
        </p:txBody>
      </p:sp>
      <p:sp>
        <p:nvSpPr>
          <p:cNvPr id="4" name="Slide Number Placeholder 3"/>
          <p:cNvSpPr>
            <a:spLocks noGrp="1"/>
          </p:cNvSpPr>
          <p:nvPr>
            <p:ph type="sldNum" sz="quarter" idx="10"/>
          </p:nvPr>
        </p:nvSpPr>
        <p:spPr/>
        <p:txBody>
          <a:bodyPr/>
          <a:lstStyle/>
          <a:p>
            <a:fld id="{1A6F4022-7AF7-B44C-87BB-B0E6322D823A}" type="slidenum">
              <a:rPr lang="en-US" smtClean="0"/>
              <a:t>36</a:t>
            </a:fld>
            <a:endParaRPr lang="en-US"/>
          </a:p>
        </p:txBody>
      </p:sp>
    </p:spTree>
    <p:extLst>
      <p:ext uri="{BB962C8B-B14F-4D97-AF65-F5344CB8AC3E}">
        <p14:creationId xmlns:p14="http://schemas.microsoft.com/office/powerpoint/2010/main" val="1284876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“Session</a:t>
            </a:r>
            <a:r>
              <a:rPr lang="en-US" altLang="en-US" baseline="0" dirty="0"/>
              <a:t> Telephony, if enabled for the session, allows users to elect to use their phone for audio instead of voice over IP. Session Telephony cannot be enabled for use from within the session at this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baseline="0" dirty="0"/>
              <a:t>Attendees who first log in to the session can access either their Session Menu or their Audio/Video Settings. The Use your phone for audio link </a:t>
            </a:r>
            <a:r>
              <a:rPr lang="en-US" sz="1200" kern="1200" dirty="0">
                <a:solidFill>
                  <a:schemeClr val="tx1"/>
                </a:solidFill>
                <a:effectLst/>
                <a:latin typeface="+mn-lt"/>
                <a:ea typeface="+mn-ea"/>
                <a:cs typeface="+mn-cs"/>
              </a:rPr>
              <a:t>generates</a:t>
            </a:r>
            <a:r>
              <a:rPr lang="en-US" sz="1200" kern="1200" baseline="0" dirty="0">
                <a:solidFill>
                  <a:schemeClr val="tx1"/>
                </a:solidFill>
                <a:effectLst/>
                <a:latin typeface="+mn-lt"/>
                <a:ea typeface="+mn-ea"/>
                <a:cs typeface="+mn-cs"/>
              </a:rPr>
              <a:t> a call in number</a:t>
            </a:r>
            <a:r>
              <a:rPr lang="en-US" sz="1200" kern="1200" dirty="0">
                <a:solidFill>
                  <a:schemeClr val="tx1"/>
                </a:solidFill>
                <a:effectLst/>
                <a:latin typeface="+mn-lt"/>
                <a:ea typeface="+mn-ea"/>
                <a:cs typeface="+mn-cs"/>
              </a:rPr>
              <a:t> and pin</a:t>
            </a:r>
            <a:r>
              <a:rPr lang="en-US" sz="1200" kern="1200" baseline="0" dirty="0">
                <a:solidFill>
                  <a:schemeClr val="tx1"/>
                </a:solidFill>
                <a:effectLst/>
                <a:latin typeface="+mn-lt"/>
                <a:ea typeface="+mn-ea"/>
                <a:cs typeface="+mn-cs"/>
              </a:rPr>
              <a:t> identifying each </a:t>
            </a:r>
            <a:r>
              <a:rPr lang="en-US" dirty="0"/>
              <a:t>phone user as a full session participant, pairing your phone audio</a:t>
            </a:r>
            <a:r>
              <a:rPr lang="en-US" sz="1200" b="0" i="0" kern="1200" dirty="0">
                <a:solidFill>
                  <a:schemeClr val="tx1"/>
                </a:solidFill>
                <a:effectLst/>
                <a:latin typeface="+mn-lt"/>
                <a:ea typeface="+mn-ea"/>
                <a:cs typeface="+mn-cs"/>
              </a:rPr>
              <a:t> with your account or session avatar</a:t>
            </a:r>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Telephony users can </a:t>
            </a:r>
            <a:r>
              <a:rPr lang="en-US" sz="1200" kern="1200" dirty="0">
                <a:solidFill>
                  <a:schemeClr val="tx1"/>
                </a:solidFill>
                <a:effectLst/>
                <a:latin typeface="+mn-lt"/>
                <a:ea typeface="+mn-ea"/>
                <a:cs typeface="+mn-cs"/>
              </a:rPr>
              <a:t>still control their audio</a:t>
            </a:r>
            <a:r>
              <a:rPr lang="en-US" sz="1200" kern="1200" baseline="0" dirty="0">
                <a:solidFill>
                  <a:schemeClr val="tx1"/>
                </a:solidFill>
                <a:effectLst/>
                <a:latin typeface="+mn-lt"/>
                <a:ea typeface="+mn-ea"/>
                <a:cs typeface="+mn-cs"/>
              </a:rPr>
              <a:t> transmission through the interaction bar within the Collaborate interface. The microphone indicator for telephony users is replaced by a receiver icon indicating to users which audio method they are using. </a:t>
            </a:r>
            <a:r>
              <a:rPr lang="en-US" altLang="en-US" dirty="0"/>
              <a:t>Click the indicator to mute or transmit telephony audio. When transmitting, the Telephony Indicator will fill, to indicate live broadcast activity.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Users receive g</a:t>
            </a:r>
            <a:r>
              <a:rPr lang="en-US" sz="1200" kern="1200" dirty="0">
                <a:solidFill>
                  <a:schemeClr val="tx1"/>
                </a:solidFill>
                <a:effectLst/>
                <a:latin typeface="+mn-lt"/>
                <a:ea typeface="+mn-ea"/>
                <a:cs typeface="+mn-cs"/>
              </a:rPr>
              <a:t>uidance prompts</a:t>
            </a:r>
            <a:r>
              <a:rPr lang="en-US" sz="1200" kern="1200" baseline="0" dirty="0">
                <a:solidFill>
                  <a:schemeClr val="tx1"/>
                </a:solidFill>
                <a:effectLst/>
                <a:latin typeface="+mn-lt"/>
                <a:ea typeface="+mn-ea"/>
                <a:cs typeface="+mn-cs"/>
              </a:rPr>
              <a:t> as they move from one audio method to another for a smoother transition. Users much click out of the prompts in order to close the dialogue box. </a:t>
            </a:r>
            <a:r>
              <a:rPr lang="en-US" dirty="0"/>
              <a:t>After dialing into the session from their phone users can close their browser.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 attendees can't chat privately with phone only participants. </a:t>
            </a:r>
            <a:r>
              <a:rPr lang="en-US" altLang="en-US" sz="1200" kern="1200" baseline="0" dirty="0">
                <a:solidFill>
                  <a:schemeClr val="tx1"/>
                </a:solidFill>
                <a:effectLst/>
                <a:latin typeface="+mn-lt"/>
                <a:ea typeface="+mn-ea"/>
                <a:cs typeface="+mn-cs"/>
              </a:rPr>
              <a:t>Telephony participants still logged in to the session can engage in the session fulling using Collaborate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baseline="0" dirty="0">
                <a:solidFill>
                  <a:schemeClr val="tx1"/>
                </a:solidFill>
                <a:effectLst/>
                <a:latin typeface="+mn-lt"/>
                <a:ea typeface="+mn-ea"/>
                <a:cs typeface="+mn-cs"/>
              </a:rPr>
              <a:t>The session limit for telephony participants is 25.”</a:t>
            </a: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37</a:t>
            </a:fld>
            <a:endParaRPr lang="en-US"/>
          </a:p>
        </p:txBody>
      </p:sp>
    </p:spTree>
    <p:extLst>
      <p:ext uri="{BB962C8B-B14F-4D97-AF65-F5344CB8AC3E}">
        <p14:creationId xmlns:p14="http://schemas.microsoft.com/office/powerpoint/2010/main" val="35610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t>
            </a:r>
            <a:r>
              <a:rPr lang="en-US" sz="1200" b="0" i="0" kern="1200" dirty="0">
                <a:solidFill>
                  <a:schemeClr val="tx1"/>
                </a:solidFill>
                <a:effectLst/>
                <a:latin typeface="+mn-lt"/>
                <a:ea typeface="+mn-ea"/>
                <a:cs typeface="+mn-cs"/>
              </a:rPr>
              <a:t>Attendees can also call into a Collaborate session without joining the session on a browser. From the list of sessions, select the name of the session you want to call into to view the </a:t>
            </a:r>
            <a:r>
              <a:rPr lang="en-US" sz="1200" b="0" i="1" kern="1200" dirty="0">
                <a:solidFill>
                  <a:schemeClr val="tx1"/>
                </a:solidFill>
                <a:effectLst/>
                <a:latin typeface="+mn-lt"/>
                <a:ea typeface="+mn-ea"/>
                <a:cs typeface="+mn-cs"/>
              </a:rPr>
              <a:t>Anonymous dial-in</a:t>
            </a:r>
            <a:r>
              <a:rPr lang="en-US" sz="1200" b="0" i="0" kern="1200" dirty="0">
                <a:solidFill>
                  <a:schemeClr val="tx1"/>
                </a:solidFill>
                <a:effectLst/>
                <a:latin typeface="+mn-lt"/>
                <a:ea typeface="+mn-ea"/>
                <a:cs typeface="+mn-cs"/>
              </a:rPr>
              <a:t> information from the menu. Alternatively, view the Anonymous dial-in information from the Session Options.  Calls the number and enter the PIN to join the session.</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dial-in option is anonymous. When you use Anonymous dial-in, your phone is not paired with your account or session avatar. You appear in the session as an anonymous caller to other attendees.</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Session moderators can access the Anonymous dial-in information, copy the number and PIN from the menu and paste it into a calendar item or email for example to share with students.”</a:t>
            </a:r>
            <a:endParaRPr lang="en-US" alt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6F4022-7AF7-B44C-87BB-B0E6322D823A}" type="slidenum">
              <a:rPr lang="en-US" smtClean="0"/>
              <a:t>38</a:t>
            </a:fld>
            <a:endParaRPr lang="en-US"/>
          </a:p>
        </p:txBody>
      </p:sp>
    </p:spTree>
    <p:extLst>
      <p:ext uri="{BB962C8B-B14F-4D97-AF65-F5344CB8AC3E}">
        <p14:creationId xmlns:p14="http://schemas.microsoft.com/office/powerpoint/2010/main" val="2098783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altLang="en-US" dirty="0"/>
              <a:t>“The video feature of Blackboard Collaborate</a:t>
            </a:r>
            <a:r>
              <a:rPr lang="en-US" altLang="en-US" i="1" dirty="0"/>
              <a:t> </a:t>
            </a:r>
            <a:r>
              <a:rPr lang="en-US" altLang="en-US" dirty="0"/>
              <a:t>enables you to transmit video broadcasts to other users in a session. This is video you send live via a video camera (e.g., web cam) – not to be confused with a pre-recorded video (movie). The Share their Video permission must be enabled in order for p</a:t>
            </a:r>
            <a:r>
              <a:rPr lang="en-US" altLang="en-US" dirty="0">
                <a:solidFill>
                  <a:srgbClr val="002060"/>
                </a:solidFill>
              </a:rPr>
              <a:t>articipants to transmit their video.  In order to begin transmitting, users must click the Video Indicator icon in the Interaction Bar located at the bottom of the Media</a:t>
            </a:r>
            <a:r>
              <a:rPr lang="en-US" altLang="en-US" baseline="0" dirty="0">
                <a:solidFill>
                  <a:srgbClr val="002060"/>
                </a:solidFill>
              </a:rPr>
              <a:t> Space</a:t>
            </a:r>
            <a:r>
              <a:rPr lang="en-US" altLang="en-US" dirty="0">
                <a:solidFill>
                  <a:srgbClr val="002060"/>
                </a:solidFill>
              </a:rPr>
              <a:t>. </a:t>
            </a:r>
            <a:r>
              <a:rPr lang="en-US" altLang="en-US" dirty="0"/>
              <a:t>Before transmitting live, a preview window appears allowing you to see what will display to other attendees. From the Preview, click Share Video to begin transmitting. When broadcasting, the Video Indicator will change, to indicate live broadcast activity.</a:t>
            </a:r>
          </a:p>
          <a:p>
            <a:pPr eaLnBrk="1" fontAlgn="auto" hangingPunct="1">
              <a:spcBef>
                <a:spcPts val="0"/>
              </a:spcBef>
              <a:spcAft>
                <a:spcPts val="0"/>
              </a:spcAft>
              <a:defRPr/>
            </a:pPr>
            <a:endParaRPr lang="en-US" altLang="en-US" dirty="0"/>
          </a:p>
          <a:p>
            <a:pPr eaLnBrk="1" fontAlgn="auto" hangingPunct="1">
              <a:spcBef>
                <a:spcPts val="0"/>
              </a:spcBef>
              <a:spcAft>
                <a:spcPts val="0"/>
              </a:spcAft>
              <a:defRPr/>
            </a:pPr>
            <a:r>
              <a:rPr lang="en-US" dirty="0"/>
              <a:t>If no content is being shared, the Media Space display the moderator and participant profiles. You can toggle between a grid view and a view that follows the speaker. As the discussion unfolds the person speaking appears in the center of the screen and other participants below. </a:t>
            </a:r>
            <a:r>
              <a:rPr lang="en-US" dirty="0">
                <a:solidFill>
                  <a:srgbClr val="535353"/>
                </a:solidFill>
                <a:latin typeface="Open Sans Light"/>
                <a:cs typeface="Open Sans Light"/>
              </a:rPr>
              <a:t>Collaborate </a:t>
            </a:r>
            <a:r>
              <a:rPr lang="en-US" altLang="en-US" dirty="0"/>
              <a:t>supports the display of 5 simultaneous video transmissions and </a:t>
            </a:r>
            <a:r>
              <a:rPr lang="en-US" dirty="0">
                <a:solidFill>
                  <a:srgbClr val="535353"/>
                </a:solidFill>
                <a:latin typeface="Open Sans"/>
                <a:cs typeface="Open Sans"/>
              </a:rPr>
              <a:t>prioritize inputs from multiple transmissions using the voice detection algorithm to determine who is slotted into one of the active slots. If more than 5 participants are transmitting video, Collaborate automatically defaults to Follow the Speaker.</a:t>
            </a:r>
            <a:endParaRPr lang="en-US" altLang="en-US" dirty="0"/>
          </a:p>
          <a:p>
            <a:pPr eaLnBrk="1" fontAlgn="auto" hangingPunct="1">
              <a:spcBef>
                <a:spcPts val="0"/>
              </a:spcBef>
              <a:spcAft>
                <a:spcPts val="0"/>
              </a:spcAft>
              <a:defRPr/>
            </a:pPr>
            <a:endParaRPr lang="en-US" altLang="en-US" b="1" dirty="0"/>
          </a:p>
          <a:p>
            <a:pPr eaLnBrk="1" fontAlgn="auto" hangingPunct="1">
              <a:spcBef>
                <a:spcPts val="0"/>
              </a:spcBef>
              <a:spcAft>
                <a:spcPts val="0"/>
              </a:spcAft>
              <a:defRPr/>
            </a:pPr>
            <a:r>
              <a:rPr lang="en-US" altLang="en-US" dirty="0"/>
              <a:t>Let’s practice. I’m going to stop content sharing. Notice how the Media Space dynamically adjusts to the change in input. Now, I’m going ask that those of you willing to share your video, begin transmitting by clicking on the Video Input button in the Interaction Bar at the bottom of the Media Space. Let’s take a moment to discuss the pedagogical impacts of encouraging video transmission within your sessions. As we engage in active discussion, notice how the video display adjusts to slot different attendees into the active slots. If you do not see your video displayed, speak up, we want to see you as well</a:t>
            </a:r>
            <a:r>
              <a:rPr lang="en-US" altLang="en-US" i="1" dirty="0"/>
              <a:t>.” (Facilitate resulting discussion.)</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B7FB887-315A-4806-BF31-40A910573CC7}" type="slidenum">
              <a:rPr lang="en-US" altLang="en-US" smtClean="0">
                <a:latin typeface="Calibri" panose="020F0502020204030204" pitchFamily="34" charset="0"/>
              </a:rPr>
              <a:pPr fontAlgn="base">
                <a:spcBef>
                  <a:spcPct val="0"/>
                </a:spcBef>
                <a:spcAft>
                  <a:spcPct val="0"/>
                </a:spcAft>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22300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out today looking at the various roles</a:t>
            </a:r>
            <a:r>
              <a:rPr lang="en-US" baseline="0" dirty="0"/>
              <a:t> available within a session and steps to accessing Collaborate with the Ultra experience.”</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4</a:t>
            </a:fld>
            <a:endParaRPr lang="en-US"/>
          </a:p>
        </p:txBody>
      </p:sp>
    </p:spTree>
    <p:extLst>
      <p:ext uri="{BB962C8B-B14F-4D97-AF65-F5344CB8AC3E}">
        <p14:creationId xmlns:p14="http://schemas.microsoft.com/office/powerpoint/2010/main" val="1313409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altLang="en-US" dirty="0"/>
              <a:t>The Chat panel enables you to exchange text messages with others in the session and express yourself using emoticons.”</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40</a:t>
            </a:fld>
            <a:endParaRPr lang="en-US"/>
          </a:p>
        </p:txBody>
      </p:sp>
    </p:spTree>
    <p:extLst>
      <p:ext uri="{BB962C8B-B14F-4D97-AF65-F5344CB8AC3E}">
        <p14:creationId xmlns:p14="http://schemas.microsoft.com/office/powerpoint/2010/main" val="3517953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panel can be viewed by clicking on the Chat icon located in the Collaborate Panel. </a:t>
            </a:r>
            <a:r>
              <a:rPr lang="en-US" altLang="en-US" baseline="0" dirty="0"/>
              <a:t>When the Chat Panel is closed, or another panel is the focus of the Collaborate panel, t</a:t>
            </a:r>
            <a:r>
              <a:rPr lang="en-US" altLang="en-US" dirty="0"/>
              <a:t>his icon displays the number of new chat messages since you last viewed the panel and will dynamically adjust as attendees enter messages. If the session is being recorded, a recording icon displays next to the Everyone channel, the only channel currently captured in the session recording.”</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EF5F078-EE99-43C0-AB8C-6E412FD3E986}" type="slidenum">
              <a:rPr lang="en-US" altLang="en-US" smtClean="0">
                <a:latin typeface="Calibri" panose="020F0502020204030204" pitchFamily="34" charset="0"/>
              </a:rPr>
              <a:pPr fontAlgn="base">
                <a:spcBef>
                  <a:spcPct val="0"/>
                </a:spcBef>
                <a:spcAft>
                  <a:spcPct val="0"/>
                </a:spcAft>
              </a:pPr>
              <a:t>41</a:t>
            </a:fld>
            <a:endParaRPr lang="en-US" altLang="en-US">
              <a:latin typeface="Calibri" panose="020F0502020204030204" pitchFamily="34" charset="0"/>
            </a:endParaRPr>
          </a:p>
        </p:txBody>
      </p:sp>
    </p:spTree>
    <p:extLst>
      <p:ext uri="{BB962C8B-B14F-4D97-AF65-F5344CB8AC3E}">
        <p14:creationId xmlns:p14="http://schemas.microsoft.com/office/powerpoint/2010/main" val="96414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conversations within the chat panel take place in separate thread areas called channels. The Chat panel then, separates these channels in to several areas depending on the type of chat. The My Chat Channels area houses channels in which the user is directly involved. This includes the Everyone channel and for Moderators, the moderator channel. </a:t>
            </a:r>
          </a:p>
          <a:p>
            <a:endParaRPr lang="en-US" dirty="0"/>
          </a:p>
          <a:p>
            <a:r>
              <a:rPr lang="en-US" dirty="0"/>
              <a:t>The Everyone channel is the main room chat area, and all users can view messages posted to this chat. This is the only channel currently included in recordings. The Moderator channel allows all session moderators to chat, as a group, outside of the main room channel.</a:t>
            </a:r>
          </a:p>
          <a:p>
            <a:endParaRPr lang="en-US" dirty="0"/>
          </a:p>
          <a:p>
            <a:r>
              <a:rPr lang="en-US" dirty="0"/>
              <a:t>Supervised private chat can be enabled allowing users to chat with another participant in the session. These private chats, create separate channels that are only visible to those involved and moderators. These supervised chats, populate a separate area of the Chat panel labeled Supervised Chats. Moderators can choose to limit who participants can chat privately with, allow participants to only chat privately with moderators from within the SAS.</a:t>
            </a:r>
          </a:p>
          <a:p>
            <a:endParaRPr lang="en-US" dirty="0"/>
          </a:p>
          <a:p>
            <a:r>
              <a:rPr lang="en-US" dirty="0"/>
              <a:t>When a member of a supervised chat leaves the session, the channel is moved to a new area of the panel called Inactive chats and the participant that left the session becomes italicized.</a:t>
            </a:r>
          </a:p>
          <a:p>
            <a:endParaRPr lang="en-US" dirty="0"/>
          </a:p>
          <a:p>
            <a:r>
              <a:rPr lang="en-US" dirty="0"/>
              <a:t>From this view, users can see which chats have unread messages, and how many messages each contains, by noting the number icon next to the specific chats.</a:t>
            </a:r>
          </a:p>
          <a:p>
            <a:endParaRPr lang="en-US" dirty="0"/>
          </a:p>
          <a:p>
            <a:r>
              <a:rPr lang="en-US" dirty="0"/>
              <a:t>Let’s take a look at some of these options in more detail.”</a:t>
            </a:r>
          </a:p>
        </p:txBody>
      </p:sp>
      <p:sp>
        <p:nvSpPr>
          <p:cNvPr id="4" name="Slide Number Placeholder 3"/>
          <p:cNvSpPr>
            <a:spLocks noGrp="1"/>
          </p:cNvSpPr>
          <p:nvPr>
            <p:ph type="sldNum" sz="quarter" idx="10"/>
          </p:nvPr>
        </p:nvSpPr>
        <p:spPr/>
        <p:txBody>
          <a:bodyPr/>
          <a:lstStyle/>
          <a:p>
            <a:fld id="{95317DB1-8892-4355-A9DE-BF27CCA11F74}" type="slidenum">
              <a:rPr lang="en-US" smtClean="0"/>
              <a:t>42</a:t>
            </a:fld>
            <a:endParaRPr lang="en-US"/>
          </a:p>
        </p:txBody>
      </p:sp>
    </p:spTree>
    <p:extLst>
      <p:ext uri="{BB962C8B-B14F-4D97-AF65-F5344CB8AC3E}">
        <p14:creationId xmlns:p14="http://schemas.microsoft.com/office/powerpoint/2010/main" val="3294794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begin a private chat with another participant in one of two ways. </a:t>
            </a:r>
          </a:p>
          <a:p>
            <a:endParaRPr lang="en-US" dirty="0"/>
          </a:p>
          <a:p>
            <a:r>
              <a:rPr lang="en-US" dirty="0"/>
              <a:t>To begin a private chat from the chat panel, return to the main Chat Panel display to view all open chat channels. Then, use the Find someone to chat with text box and type in a participant’s name. Simply select the user from the names that display and begin chatting. </a:t>
            </a:r>
          </a:p>
          <a:p>
            <a:endParaRPr lang="en-US" dirty="0"/>
          </a:p>
          <a:p>
            <a:r>
              <a:rPr lang="en-US" dirty="0"/>
              <a:t>Users can also start a private chat with another participant using the Attendee Controls ellipsis next to the user’s name on the Attendee Panel.</a:t>
            </a:r>
          </a:p>
          <a:p>
            <a:endParaRPr lang="en-US" dirty="0"/>
          </a:p>
          <a:p>
            <a:r>
              <a:rPr lang="en-US" dirty="0"/>
              <a:t>A notification displays on supervised private chats letting participants know the chat is being monitored. These channels display under the supervised chat heading on the main Chat panel.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in order to use this feature, the option must be selected BEFORE the session starts through whatever tool was used to create the session, either the SAS or via an LMS integration. I</a:t>
            </a:r>
            <a:r>
              <a:rPr lang="en-US" sz="1200" kern="1200" dirty="0">
                <a:solidFill>
                  <a:schemeClr val="tx1"/>
                </a:solidFill>
                <a:effectLst/>
                <a:latin typeface="+mn-lt"/>
                <a:ea typeface="+mn-ea"/>
                <a:cs typeface="+mn-cs"/>
              </a:rPr>
              <a:t>f moderators are using a session that was created prior to the inclusion of the private chat feature, the session can be edited before the session begins, via the SAS or LMS integration, to allow supervised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t>
            </a:r>
          </a:p>
        </p:txBody>
      </p:sp>
      <p:sp>
        <p:nvSpPr>
          <p:cNvPr id="4" name="Slide Number Placeholder 3"/>
          <p:cNvSpPr>
            <a:spLocks noGrp="1"/>
          </p:cNvSpPr>
          <p:nvPr>
            <p:ph type="sldNum" sz="quarter" idx="10"/>
          </p:nvPr>
        </p:nvSpPr>
        <p:spPr/>
        <p:txBody>
          <a:bodyPr/>
          <a:lstStyle/>
          <a:p>
            <a:fld id="{95317DB1-8892-4355-A9DE-BF27CCA11F74}" type="slidenum">
              <a:rPr lang="en-US" smtClean="0"/>
              <a:t>43</a:t>
            </a:fld>
            <a:endParaRPr lang="en-US"/>
          </a:p>
        </p:txBody>
      </p:sp>
    </p:spTree>
    <p:extLst>
      <p:ext uri="{BB962C8B-B14F-4D97-AF65-F5344CB8AC3E}">
        <p14:creationId xmlns:p14="http://schemas.microsoft.com/office/powerpoint/2010/main" val="1072351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ltLang="en-US" dirty="0"/>
              <a:t>“Whether you are facilitating a meeting, presenting a webinar, leading a training session or teaching a class, you will need to include content in the session. </a:t>
            </a:r>
            <a:r>
              <a:rPr lang="en-US" dirty="0"/>
              <a:t>Collaborate allows moderators and presenters to share content with participants </a:t>
            </a:r>
            <a:r>
              <a:rPr lang="en-US" altLang="en-US" dirty="0"/>
              <a:t>in a number of ways.</a:t>
            </a:r>
          </a:p>
          <a:p>
            <a:pPr marL="628650" lvl="1" indent="-171450" eaLnBrk="1" fontAlgn="auto" hangingPunct="1">
              <a:spcBef>
                <a:spcPts val="0"/>
              </a:spcBef>
              <a:spcAft>
                <a:spcPts val="0"/>
              </a:spcAft>
              <a:buFont typeface="Arial" panose="020B0604020202020204" pitchFamily="34" charset="0"/>
              <a:buChar char="•"/>
              <a:defRPr/>
            </a:pPr>
            <a:r>
              <a:rPr lang="en-US" altLang="en-US" dirty="0"/>
              <a:t>Blank Whiteboard </a:t>
            </a:r>
            <a:r>
              <a:rPr lang="en-US" altLang="en-US" sz="1800" dirty="0">
                <a:solidFill>
                  <a:srgbClr val="535353"/>
                </a:solidFill>
                <a:latin typeface="Open Sans"/>
              </a:rPr>
              <a:t>allows for collaborate r</a:t>
            </a:r>
            <a:r>
              <a:rPr lang="en-US" sz="1800" dirty="0">
                <a:solidFill>
                  <a:srgbClr val="535353"/>
                </a:solidFill>
                <a:latin typeface="Open Sans"/>
                <a:cs typeface="Open Sans"/>
              </a:rPr>
              <a:t>eal-time annotations and text entry.</a:t>
            </a:r>
          </a:p>
          <a:p>
            <a:pPr marL="628650" lvl="1" indent="-171450" eaLnBrk="1" fontAlgn="auto" hangingPunct="1">
              <a:spcBef>
                <a:spcPts val="0"/>
              </a:spcBef>
              <a:spcAft>
                <a:spcPts val="0"/>
              </a:spcAft>
              <a:buFont typeface="Arial" panose="020B0604020202020204" pitchFamily="34" charset="0"/>
              <a:buChar char="•"/>
              <a:defRPr/>
            </a:pPr>
            <a:r>
              <a:rPr lang="en-US" sz="1800" dirty="0">
                <a:solidFill>
                  <a:srgbClr val="535353"/>
                </a:solidFill>
                <a:latin typeface="Open Sans"/>
                <a:cs typeface="Open Sans"/>
              </a:rPr>
              <a:t>Application allows you share your entire desktop of specific apps from a visual display of available options.</a:t>
            </a:r>
          </a:p>
          <a:p>
            <a:pPr marL="628650" lvl="1" indent="-171450" eaLnBrk="1" fontAlgn="auto" hangingPunct="1">
              <a:spcBef>
                <a:spcPts val="0"/>
              </a:spcBef>
              <a:spcAft>
                <a:spcPts val="0"/>
              </a:spcAft>
              <a:buFont typeface="Arial" panose="020B0604020202020204" pitchFamily="34" charset="0"/>
              <a:buChar char="•"/>
              <a:defRPr/>
            </a:pPr>
            <a:r>
              <a:rPr lang="en-US" sz="1800" dirty="0">
                <a:solidFill>
                  <a:srgbClr val="535353"/>
                </a:solidFill>
                <a:latin typeface="Open Sans"/>
                <a:cs typeface="Open Sans"/>
              </a:rPr>
              <a:t>File allows you to upload content with drag-and-drop simplicity while allowing for real-time annotations and text entry.</a:t>
            </a:r>
            <a:r>
              <a:rPr lang="en-US" sz="1200" dirty="0">
                <a:solidFill>
                  <a:schemeClr val="tx1"/>
                </a:solidFill>
                <a:latin typeface="+mn-lt"/>
                <a:cs typeface="+mn-cs"/>
              </a:rPr>
              <a:t>”</a:t>
            </a:r>
            <a:endParaRPr lang="en-US" sz="1800" dirty="0">
              <a:solidFill>
                <a:srgbClr val="535353"/>
              </a:solidFill>
              <a:latin typeface="Open Sans"/>
              <a:cs typeface="Open Sans"/>
            </a:endParaRPr>
          </a:p>
        </p:txBody>
      </p:sp>
      <p:sp>
        <p:nvSpPr>
          <p:cNvPr id="4" name="Slide Number Placeholder 3"/>
          <p:cNvSpPr>
            <a:spLocks noGrp="1"/>
          </p:cNvSpPr>
          <p:nvPr>
            <p:ph type="sldNum" sz="quarter" idx="10"/>
          </p:nvPr>
        </p:nvSpPr>
        <p:spPr/>
        <p:txBody>
          <a:bodyPr/>
          <a:lstStyle/>
          <a:p>
            <a:fld id="{95317DB1-8892-4355-A9DE-BF27CCA11F74}" type="slidenum">
              <a:rPr lang="en-US" smtClean="0"/>
              <a:t>44</a:t>
            </a:fld>
            <a:endParaRPr lang="en-US"/>
          </a:p>
        </p:txBody>
      </p:sp>
    </p:spTree>
    <p:extLst>
      <p:ext uri="{BB962C8B-B14F-4D97-AF65-F5344CB8AC3E}">
        <p14:creationId xmlns:p14="http://schemas.microsoft.com/office/powerpoint/2010/main" val="3404205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altLang="en-US" dirty="0"/>
              <a:t>“The Share</a:t>
            </a:r>
            <a:r>
              <a:rPr lang="en-US" altLang="en-US" baseline="0" dirty="0"/>
              <a:t> Content panel</a:t>
            </a:r>
            <a:r>
              <a:rPr lang="en-US" altLang="en-US" dirty="0"/>
              <a:t> displays for attendees with either the Moderator or Presenter role, allowing attendees with these roles to display shared content in the Media Space for others to view.</a:t>
            </a:r>
            <a:r>
              <a:rPr lang="en-US" altLang="en-US" baseline="0" dirty="0"/>
              <a:t> </a:t>
            </a:r>
            <a:r>
              <a:rPr lang="en-US" altLang="en-US" dirty="0"/>
              <a:t>Sharing begins when a session Moderator or Presenter clicks on the Share Content icon, located in Collaborate</a:t>
            </a:r>
            <a:r>
              <a:rPr lang="en-US" altLang="en-US" baseline="0" dirty="0"/>
              <a:t> panel</a:t>
            </a:r>
            <a:r>
              <a:rPr lang="en-US" altLang="en-US" dirty="0"/>
              <a:t>. From the Share Content options, the user can select from Share Blank Whiteboard, Share Application or Share Files, Start Polling or a Timer, or Launch Breakout Groups. We’ll discuss some of these options in more detail on the following slides.”</a:t>
            </a:r>
          </a:p>
          <a:p>
            <a:pPr eaLnBrk="1" hangingPunct="1">
              <a:spcBef>
                <a:spcPct val="0"/>
              </a:spcBef>
            </a:pPr>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88BA0BF-7AE4-4D19-A0D3-5ADD0C9D6CF9}" type="slidenum">
              <a:rPr lang="en-US" altLang="en-US" smtClean="0">
                <a:latin typeface="Calibri" panose="020F0502020204030204" pitchFamily="34" charset="0"/>
              </a:rPr>
              <a:pPr fontAlgn="base">
                <a:spcBef>
                  <a:spcPct val="0"/>
                </a:spcBef>
                <a:spcAft>
                  <a:spcPct val="0"/>
                </a:spcAft>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934130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 need a volunteer for the next activity.  I’ve promoted you to Moderator and you should now see the Share Content icon as part of your Collaborate panel. Click the Share Content icon and select Share Application from the panel that appears. Elect to share either your Entire Screen or Just an Application</a:t>
            </a:r>
            <a:r>
              <a:rPr lang="en-US" altLang="en-US" baseline="0" dirty="0"/>
              <a:t> and then select from </a:t>
            </a:r>
            <a:r>
              <a:rPr lang="en-US" altLang="en-US" dirty="0"/>
              <a:t>the views you would like to App Share and click the Share button. Note</a:t>
            </a:r>
            <a:r>
              <a:rPr lang="en-US" altLang="en-US" baseline="0" dirty="0"/>
              <a:t> that, depending on the browser you are using, you may see all available Desktop Sharing views on one pane or you may be able to select from one of several modes as seen in the screen capture on this slide. </a:t>
            </a:r>
          </a:p>
          <a:p>
            <a:pPr eaLnBrk="1" hangingPunct="1">
              <a:spcBef>
                <a:spcPct val="0"/>
              </a:spcBef>
            </a:pPr>
            <a:endParaRPr lang="en-US" altLang="en-US" baseline="0" dirty="0"/>
          </a:p>
          <a:p>
            <a:pPr eaLnBrk="1" hangingPunct="1">
              <a:spcBef>
                <a:spcPct val="0"/>
              </a:spcBef>
            </a:pPr>
            <a:r>
              <a:rPr lang="en-US" altLang="en-US" dirty="0"/>
              <a:t>When you’re ready, stop sharing by clicking on the Stop button in the upper right-hand corner of the Media Space.”</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308767E-FF44-4943-BC7E-ECF0C68CD826}" type="slidenum">
              <a:rPr lang="en-US" altLang="en-US" smtClean="0">
                <a:latin typeface="Calibri" panose="020F0502020204030204" pitchFamily="34" charset="0"/>
              </a:rPr>
              <a:pPr fontAlgn="base">
                <a:spcBef>
                  <a:spcPct val="0"/>
                </a:spcBef>
                <a:spcAft>
                  <a:spcPct val="0"/>
                </a:spcAft>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1449779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Whiteboard is used for collaboration between session attendees, who can interact with the content using the Content Editing Tools. The Draw on whiteboard and files permission must be enabled in order for p</a:t>
            </a:r>
            <a:r>
              <a:rPr lang="en-US" altLang="en-US" dirty="0">
                <a:solidFill>
                  <a:srgbClr val="002060"/>
                </a:solidFill>
              </a:rPr>
              <a:t>articipants to see these tools.</a:t>
            </a:r>
            <a:r>
              <a:rPr lang="en-US" altLang="en-US" dirty="0"/>
              <a:t> As a Moderator, you can use all the available Content Editing Tools even if the permission has been disabled for Participants.”</a:t>
            </a:r>
          </a:p>
          <a:p>
            <a:pPr eaLnBrk="1" hangingPunct="1">
              <a:spcBef>
                <a:spcPct val="0"/>
              </a:spcBef>
            </a:pPr>
            <a:endParaRPr lang="en-US" alt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7D08A5B-BF00-4E17-A025-9F358B98147E}" type="slidenum">
              <a:rPr lang="en-US" altLang="en-US" smtClean="0">
                <a:latin typeface="Calibri" panose="020F0502020204030204" pitchFamily="34" charset="0"/>
              </a:rPr>
              <a:pPr fontAlgn="base">
                <a:spcBef>
                  <a:spcPct val="0"/>
                </a:spcBef>
                <a:spcAft>
                  <a:spcPct val="0"/>
                </a:spcAft>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2794587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“Multiple whiteboard pages are not yet a function of the Ultra experience. In order to create a blank canvas for additional work, use the Clear Whiteboard function available in the Content Editing Tools. Participants will not have this tool.  In order to erase their own annotations</a:t>
            </a:r>
            <a:r>
              <a:rPr lang="en-US" altLang="en-US" baseline="0" dirty="0"/>
              <a:t> they will select the object using the selection tool and tap the delete key on their keyboard.</a:t>
            </a:r>
            <a:endParaRPr lang="en-US" altLang="en-US" dirty="0"/>
          </a:p>
          <a:p>
            <a:pPr eaLnBrk="1" hangingPunct="1">
              <a:spcBef>
                <a:spcPct val="0"/>
              </a:spcBef>
            </a:pPr>
            <a:endParaRPr lang="en-US" altLang="en-US" dirty="0"/>
          </a:p>
          <a:p>
            <a:pPr eaLnBrk="1" hangingPunct="1">
              <a:spcBef>
                <a:spcPct val="0"/>
              </a:spcBef>
            </a:pPr>
            <a:r>
              <a:rPr lang="en-US" altLang="en-US" i="1" dirty="0"/>
              <a:t>(In looking ahead toward planned development, users can expect the whiteboard feature set to grow including things such as:</a:t>
            </a:r>
          </a:p>
          <a:p>
            <a:pPr marL="628650" lvl="1" indent="-171450" eaLnBrk="1" hangingPunct="1">
              <a:spcBef>
                <a:spcPct val="0"/>
              </a:spcBef>
              <a:buFontTx/>
              <a:buChar char="•"/>
            </a:pPr>
            <a:r>
              <a:rPr lang="en-US" altLang="en-US" i="1" dirty="0"/>
              <a:t>Multiple whiteboard pages</a:t>
            </a:r>
          </a:p>
          <a:p>
            <a:pPr marL="628650" lvl="1" indent="-171450" eaLnBrk="1" hangingPunct="1">
              <a:spcBef>
                <a:spcPct val="0"/>
              </a:spcBef>
              <a:buFontTx/>
              <a:buChar char="•"/>
            </a:pPr>
            <a:r>
              <a:rPr lang="en-US" altLang="en-US" i="1" dirty="0"/>
              <a:t>Saving annotations across pages in white board pages</a:t>
            </a:r>
          </a:p>
          <a:p>
            <a:pPr marL="628650" lvl="1" indent="-171450" eaLnBrk="1" hangingPunct="1">
              <a:spcBef>
                <a:spcPct val="0"/>
              </a:spcBef>
              <a:buFontTx/>
              <a:buChar char="•"/>
            </a:pPr>
            <a:r>
              <a:rPr lang="en-US" altLang="en-US" i="1" dirty="0"/>
              <a:t>Saving WB files for re-use</a:t>
            </a:r>
          </a:p>
          <a:p>
            <a:pPr marL="628650" lvl="1" indent="-171450" eaLnBrk="1" hangingPunct="1">
              <a:spcBef>
                <a:spcPct val="0"/>
              </a:spcBef>
              <a:buFontTx/>
              <a:buChar char="•"/>
            </a:pPr>
            <a:r>
              <a:rPr lang="en-US" altLang="en-US" i="1" dirty="0"/>
              <a:t>Load image on blank whiteboard</a:t>
            </a:r>
          </a:p>
          <a:p>
            <a:pPr marL="628650" lvl="1" indent="-171450" eaLnBrk="1" hangingPunct="1">
              <a:spcBef>
                <a:spcPct val="0"/>
              </a:spcBef>
              <a:buFontTx/>
              <a:buChar char="•"/>
            </a:pPr>
            <a:r>
              <a:rPr lang="en-US" altLang="en-US" i="1" dirty="0"/>
              <a:t>Fills / Solid shapes</a:t>
            </a:r>
          </a:p>
          <a:p>
            <a:pPr marL="628650" lvl="1" indent="-171450" eaLnBrk="1" hangingPunct="1">
              <a:spcBef>
                <a:spcPct val="0"/>
              </a:spcBef>
              <a:buFontTx/>
              <a:buChar char="•"/>
            </a:pPr>
            <a:r>
              <a:rPr lang="en-US" altLang="en-US" i="1" dirty="0"/>
              <a:t>Grouping objects</a:t>
            </a:r>
          </a:p>
          <a:p>
            <a:pPr marL="628650" lvl="1" indent="-171450" eaLnBrk="1" hangingPunct="1">
              <a:spcBef>
                <a:spcPct val="0"/>
              </a:spcBef>
              <a:buFontTx/>
              <a:buChar char="•"/>
            </a:pPr>
            <a:r>
              <a:rPr lang="en-US" altLang="en-US" i="1" dirty="0"/>
              <a:t>Annotate </a:t>
            </a:r>
            <a:r>
              <a:rPr lang="en-US" altLang="en-US" i="1" dirty="0" err="1"/>
              <a:t>Appshare</a:t>
            </a:r>
            <a:endParaRPr lang="en-US" altLang="en-US" i="1" dirty="0"/>
          </a:p>
          <a:p>
            <a:pPr marL="628650" lvl="1" indent="-171450" eaLnBrk="1" hangingPunct="1">
              <a:spcBef>
                <a:spcPct val="0"/>
              </a:spcBef>
              <a:buFontTx/>
              <a:buChar char="•"/>
            </a:pPr>
            <a:r>
              <a:rPr lang="en-US" altLang="en-US" i="1" dirty="0"/>
              <a:t>Multi-line text entry</a:t>
            </a:r>
          </a:p>
          <a:p>
            <a:pPr marL="628650" lvl="1" indent="-171450" eaLnBrk="1" hangingPunct="1">
              <a:spcBef>
                <a:spcPct val="0"/>
              </a:spcBef>
              <a:buFontTx/>
              <a:buChar char="•"/>
            </a:pPr>
            <a:r>
              <a:rPr lang="en-US" altLang="en-US" i="1" dirty="0"/>
              <a:t>Document collaboration / rich-text entry)</a:t>
            </a:r>
          </a:p>
          <a:p>
            <a:pPr eaLnBrk="1" hangingPunct="1">
              <a:spcBef>
                <a:spcPct val="0"/>
              </a:spcBef>
            </a:pPr>
            <a:endParaRPr lang="en-US" altLang="en-US" i="1" dirty="0"/>
          </a:p>
          <a:p>
            <a:pPr eaLnBrk="1" hangingPunct="1">
              <a:spcBef>
                <a:spcPct val="0"/>
              </a:spcBef>
            </a:pPr>
            <a:endParaRPr lang="en-US" altLang="en-US" dirty="0"/>
          </a:p>
          <a:p>
            <a:pPr eaLnBrk="1" hangingPunct="1">
              <a:spcBef>
                <a:spcPct val="0"/>
              </a:spcBef>
            </a:pPr>
            <a:endParaRPr lang="en-US" altLang="en-US" i="1" dirty="0"/>
          </a:p>
          <a:p>
            <a:pPr eaLnBrk="1" hangingPunct="1">
              <a:spcBef>
                <a:spcPct val="0"/>
              </a:spcBef>
            </a:pPr>
            <a:endParaRPr lang="en-US" altLang="en-US" i="1"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37364A2-9017-4A49-98F2-97C91FFD66D3}" type="slidenum">
              <a:rPr lang="en-US" altLang="en-US" smtClean="0">
                <a:latin typeface="Calibri" panose="020F0502020204030204" pitchFamily="34" charset="0"/>
              </a:rPr>
              <a:pPr fontAlgn="base">
                <a:spcBef>
                  <a:spcPct val="0"/>
                </a:spcBef>
                <a:spcAft>
                  <a:spcPct val="0"/>
                </a:spcAft>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3336995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“Whiteboard content does not persist if a Moderator or Presenter navigates away from the board. In order to preserve whiteboard content, save the Whiteboard page by right-clicking on the board and selecting Save image as… Because these files save using the .</a:t>
            </a:r>
            <a:r>
              <a:rPr lang="en-US" altLang="en-US" dirty="0" err="1"/>
              <a:t>png</a:t>
            </a:r>
            <a:r>
              <a:rPr lang="en-US" altLang="en-US" dirty="0"/>
              <a:t> format, they can be uploaded for later use using the Share File feature.”</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475F0CE-A71D-4F16-AED1-761DBC28E088}" type="slidenum">
              <a:rPr lang="en-US" altLang="en-US" smtClean="0">
                <a:latin typeface="Calibri" panose="020F0502020204030204" pitchFamily="34" charset="0"/>
              </a:rPr>
              <a:pPr fontAlgn="base">
                <a:spcBef>
                  <a:spcPct val="0"/>
                </a:spcBef>
                <a:spcAft>
                  <a:spcPct val="0"/>
                </a:spcAft>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234897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defRPr/>
            </a:pPr>
            <a:r>
              <a:rPr lang="en-US" dirty="0"/>
              <a:t>“There</a:t>
            </a:r>
            <a:r>
              <a:rPr lang="en-US" baseline="0" dirty="0"/>
              <a:t> are four roles associated with the Collaborate Ultra platform – Moderator, Presenter, Participant and </a:t>
            </a:r>
            <a:r>
              <a:rPr lang="en-US" baseline="0" dirty="0" err="1"/>
              <a:t>Captioner</a:t>
            </a:r>
            <a:r>
              <a:rPr lang="en-US" baseline="0" dirty="0"/>
              <a:t>.  </a:t>
            </a:r>
          </a:p>
          <a:p>
            <a:pPr eaLnBrk="1" fontAlgn="auto" hangingPunct="1">
              <a:spcBef>
                <a:spcPts val="0"/>
              </a:spcBef>
              <a:spcAft>
                <a:spcPts val="0"/>
              </a:spcAft>
              <a:defRPr/>
            </a:pPr>
            <a:endParaRPr lang="en-US" baseline="0" dirty="0"/>
          </a:p>
          <a:p>
            <a:pPr eaLnBrk="1" fontAlgn="auto" hangingPunct="1">
              <a:spcBef>
                <a:spcPts val="0"/>
              </a:spcBef>
              <a:spcAft>
                <a:spcPts val="0"/>
              </a:spcAft>
              <a:defRPr/>
            </a:pPr>
            <a:r>
              <a:rPr lang="en-US" dirty="0"/>
              <a:t>Session Moderators have full control over the content being shared and can modify a presenter’s or another moderator’s content share at anytime. Moderators can manage attendee’s permissions, roles and interactions as well. They can p</a:t>
            </a:r>
            <a:r>
              <a:rPr lang="en-US" dirty="0">
                <a:solidFill>
                  <a:srgbClr val="535353"/>
                </a:solidFill>
                <a:latin typeface="Open Sans"/>
                <a:cs typeface="Open Sans"/>
              </a:rPr>
              <a:t>romote and demote Participants to/from Presenter, </a:t>
            </a:r>
            <a:r>
              <a:rPr lang="en-US" dirty="0" err="1">
                <a:solidFill>
                  <a:srgbClr val="535353"/>
                </a:solidFill>
                <a:latin typeface="Open Sans"/>
                <a:cs typeface="Open Sans"/>
              </a:rPr>
              <a:t>Captioner</a:t>
            </a:r>
            <a:r>
              <a:rPr lang="en-US" dirty="0">
                <a:solidFill>
                  <a:srgbClr val="535353"/>
                </a:solidFill>
                <a:latin typeface="Open Sans"/>
                <a:cs typeface="Open Sans"/>
              </a:rPr>
              <a:t> and Moderator. This is the only role that sees the Hand Raise and Promotion notifications. Moderators can also lower hands and remove participants from the session. Moderators cannot however remove other moderators. If a person with another role was promoted to a Moderator during a session, in order to remove them, the session’s primary moderator must first demote the attendee, before removing them from the session.  Promoted Moderators</a:t>
            </a:r>
            <a:r>
              <a:rPr lang="en-US" baseline="0" dirty="0">
                <a:solidFill>
                  <a:srgbClr val="535353"/>
                </a:solidFill>
                <a:latin typeface="Open Sans"/>
                <a:cs typeface="Open Sans"/>
              </a:rPr>
              <a:t> cannot alter the primary moderator’s role, or remove them from the session.  </a:t>
            </a:r>
            <a:r>
              <a:rPr lang="en-US" dirty="0">
                <a:solidFill>
                  <a:srgbClr val="535353"/>
                </a:solidFill>
                <a:latin typeface="Open Sans"/>
              </a:rPr>
              <a:t>Moderators also have the ability to enable or d</a:t>
            </a:r>
            <a:r>
              <a:rPr lang="en-US" dirty="0">
                <a:solidFill>
                  <a:srgbClr val="1A6192"/>
                </a:solidFill>
              </a:rPr>
              <a:t>isable session settings, notification settings, and start and stop a recording.</a:t>
            </a:r>
          </a:p>
          <a:p>
            <a:pPr eaLnBrk="1" fontAlgn="auto" hangingPunct="1">
              <a:spcBef>
                <a:spcPts val="0"/>
              </a:spcBef>
              <a:spcAft>
                <a:spcPts val="0"/>
              </a:spcAft>
              <a:defRPr/>
            </a:pPr>
            <a:endParaRPr lang="en-US" dirty="0">
              <a:solidFill>
                <a:srgbClr val="1A6192"/>
              </a:solidFill>
            </a:endParaRPr>
          </a:p>
          <a:p>
            <a:pPr eaLnBrk="1" fontAlgn="auto" hangingPunct="1">
              <a:spcBef>
                <a:spcPts val="0"/>
              </a:spcBef>
              <a:spcAft>
                <a:spcPts val="0"/>
              </a:spcAft>
              <a:defRPr/>
            </a:pPr>
            <a:r>
              <a:rPr lang="en-US" dirty="0">
                <a:solidFill>
                  <a:srgbClr val="1A6192"/>
                </a:solidFill>
              </a:rPr>
              <a:t>T</a:t>
            </a:r>
            <a:r>
              <a:rPr lang="en-US" sz="1200" dirty="0">
                <a:solidFill>
                  <a:srgbClr val="1A6192"/>
                </a:solidFill>
              </a:rPr>
              <a:t>he Presenter role is d</a:t>
            </a:r>
            <a:r>
              <a:rPr lang="en-US" sz="1200" dirty="0">
                <a:solidFill>
                  <a:srgbClr val="535353"/>
                </a:solidFill>
                <a:latin typeface="Open Sans"/>
                <a:cs typeface="Open Sans"/>
              </a:rPr>
              <a:t>esigned to fulfill the student presenter use case. Participants can be made a Presenter by the Moderator while in session, or a Presenter</a:t>
            </a:r>
            <a:r>
              <a:rPr lang="en-US" sz="1200" baseline="0" dirty="0">
                <a:solidFill>
                  <a:srgbClr val="535353"/>
                </a:solidFill>
                <a:latin typeface="Open Sans"/>
                <a:cs typeface="Open Sans"/>
              </a:rPr>
              <a:t> can be invited to a session with a link that will authenticate with the users name and role</a:t>
            </a:r>
            <a:r>
              <a:rPr lang="en-US" sz="1200" dirty="0">
                <a:solidFill>
                  <a:srgbClr val="535353"/>
                </a:solidFill>
                <a:latin typeface="Open Sans"/>
                <a:cs typeface="Open Sans"/>
              </a:rPr>
              <a:t>. </a:t>
            </a:r>
            <a:r>
              <a:rPr lang="en-US" sz="1200" dirty="0">
                <a:solidFill>
                  <a:srgbClr val="1A6192"/>
                </a:solidFill>
              </a:rPr>
              <a:t>Users who are promoted to the Presenter role while in session receive a notification letting them know they’ve been promoted. </a:t>
            </a:r>
            <a:r>
              <a:rPr lang="en-US" sz="1200" dirty="0">
                <a:solidFill>
                  <a:srgbClr val="535353"/>
                </a:solidFill>
                <a:latin typeface="Open Sans"/>
                <a:cs typeface="Open Sans"/>
              </a:rPr>
              <a:t>Assignment to this role provides the user the ability to upload, share and annotate content. Presenters can effectively stop any sharing currently in progress by other Moderators/Presenters. </a:t>
            </a:r>
          </a:p>
          <a:p>
            <a:pPr eaLnBrk="1" fontAlgn="auto" hangingPunct="1">
              <a:spcBef>
                <a:spcPts val="0"/>
              </a:spcBef>
              <a:spcAft>
                <a:spcPts val="0"/>
              </a:spcAft>
              <a:defRPr/>
            </a:pPr>
            <a:endParaRPr lang="en-US" sz="1200" dirty="0">
              <a:solidFill>
                <a:srgbClr val="535353"/>
              </a:solidFill>
              <a:latin typeface="Open Sans"/>
              <a:cs typeface="Open Sans"/>
            </a:endParaRPr>
          </a:p>
          <a:p>
            <a:pPr eaLnBrk="1" fontAlgn="auto" hangingPunct="1">
              <a:spcBef>
                <a:spcPts val="0"/>
              </a:spcBef>
              <a:spcAft>
                <a:spcPts val="0"/>
              </a:spcAft>
              <a:defRPr/>
            </a:pPr>
            <a:r>
              <a:rPr lang="en-US" sz="1200" dirty="0">
                <a:solidFill>
                  <a:srgbClr val="535353"/>
                </a:solidFill>
                <a:latin typeface="Open Sans"/>
                <a:cs typeface="Open Sans"/>
              </a:rPr>
              <a:t>Users with the Participant role have the ability to attend sessions with a</a:t>
            </a:r>
            <a:r>
              <a:rPr lang="en-US" sz="1200" baseline="0" dirty="0">
                <a:solidFill>
                  <a:srgbClr val="535353"/>
                </a:solidFill>
                <a:latin typeface="Open Sans"/>
                <a:cs typeface="Open Sans"/>
              </a:rPr>
              <a:t> few setting options to customize their experience, such as </a:t>
            </a:r>
            <a:r>
              <a:rPr lang="en-US" sz="1200" dirty="0">
                <a:solidFill>
                  <a:srgbClr val="535353"/>
                </a:solidFill>
                <a:latin typeface="Open Sans"/>
                <a:cs typeface="Open Sans"/>
              </a:rPr>
              <a:t>enable and disable visual and audio notification related to p</a:t>
            </a:r>
            <a:r>
              <a:rPr lang="en-US" sz="1050" dirty="0">
                <a:solidFill>
                  <a:srgbClr val="535353"/>
                </a:solidFill>
                <a:latin typeface="Open Sans"/>
                <a:cs typeface="Open Sans"/>
              </a:rPr>
              <a:t>articipants entering and leaving the room as well as chat posts. Default </a:t>
            </a:r>
            <a:r>
              <a:rPr lang="en-US" sz="1200" dirty="0">
                <a:solidFill>
                  <a:srgbClr val="1A6192"/>
                </a:solidFill>
              </a:rPr>
              <a:t>privileges for the Participant such</a:t>
            </a:r>
            <a:r>
              <a:rPr lang="en-US" sz="1200" baseline="0" dirty="0">
                <a:solidFill>
                  <a:srgbClr val="1A6192"/>
                </a:solidFill>
              </a:rPr>
              <a:t> as the ability to chat, use audio/video and annotate the whiteboard </a:t>
            </a:r>
            <a:r>
              <a:rPr lang="en-US" sz="1200" dirty="0">
                <a:solidFill>
                  <a:srgbClr val="1A6192"/>
                </a:solidFill>
              </a:rPr>
              <a:t>can be controlled by the Moderator only.</a:t>
            </a:r>
          </a:p>
          <a:p>
            <a:pPr eaLnBrk="1" fontAlgn="auto" hangingPunct="1">
              <a:spcBef>
                <a:spcPts val="0"/>
              </a:spcBef>
              <a:spcAft>
                <a:spcPts val="0"/>
              </a:spcAft>
              <a:defRPr/>
            </a:pPr>
            <a:endParaRPr lang="en-US" sz="1200" dirty="0">
              <a:solidFill>
                <a:srgbClr val="1A619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A6192"/>
                </a:solidFill>
              </a:rPr>
              <a:t>The </a:t>
            </a:r>
            <a:r>
              <a:rPr lang="en-US" sz="1200" dirty="0" err="1">
                <a:solidFill>
                  <a:srgbClr val="1A6192"/>
                </a:solidFill>
              </a:rPr>
              <a:t>Captioner</a:t>
            </a:r>
            <a:r>
              <a:rPr lang="en-US" sz="1200" dirty="0">
                <a:solidFill>
                  <a:srgbClr val="1A6192"/>
                </a:solidFill>
              </a:rPr>
              <a:t> role </a:t>
            </a:r>
            <a:r>
              <a:rPr lang="en-US" sz="1200" dirty="0"/>
              <a:t>allows an attendee to add live closed captioning content during the session. </a:t>
            </a:r>
            <a:r>
              <a:rPr lang="en-US" dirty="0"/>
              <a:t>Moderators must make participants </a:t>
            </a:r>
            <a:r>
              <a:rPr lang="en-US" dirty="0" err="1"/>
              <a:t>Captioners</a:t>
            </a:r>
            <a:r>
              <a:rPr lang="en-US" dirty="0"/>
              <a:t>. </a:t>
            </a:r>
            <a:r>
              <a:rPr lang="en-US" dirty="0" err="1"/>
              <a:t>Captioners</a:t>
            </a:r>
            <a:r>
              <a:rPr lang="en-US" dirty="0"/>
              <a:t> type what is being said during a session. Other participants can view what is being typed in real time. You can have multiple </a:t>
            </a:r>
            <a:r>
              <a:rPr lang="en-US" dirty="0" err="1"/>
              <a:t>Captioners</a:t>
            </a:r>
            <a:r>
              <a:rPr lang="en-US" dirty="0"/>
              <a:t> for multiple languages and Participants</a:t>
            </a:r>
            <a:r>
              <a:rPr lang="en-US" baseline="0" dirty="0"/>
              <a:t> decide which </a:t>
            </a:r>
            <a:r>
              <a:rPr lang="en-US" baseline="0" dirty="0" err="1"/>
              <a:t>Captioner</a:t>
            </a:r>
            <a:r>
              <a:rPr lang="en-US" baseline="0" dirty="0"/>
              <a:t> to follow</a:t>
            </a:r>
            <a:r>
              <a:rPr lang="en-US" dirty="0"/>
              <a:t>.”</a:t>
            </a:r>
            <a:endParaRPr lang="en-US" dirty="0">
              <a:solidFill>
                <a:srgbClr val="535353"/>
              </a:solidFill>
              <a:latin typeface="Open Sans"/>
              <a:cs typeface="Open Sans"/>
            </a:endParaRPr>
          </a:p>
          <a:p>
            <a:pPr eaLnBrk="1" fontAlgn="auto" hangingPunct="1">
              <a:spcBef>
                <a:spcPts val="0"/>
              </a:spcBef>
              <a:spcAft>
                <a:spcPts val="0"/>
              </a:spcAft>
              <a:defRPr/>
            </a:pPr>
            <a:endParaRPr 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C663BCF-2EBE-4A8A-9723-29F76F5EC6C9}"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3138759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eaLnBrk="1" fontAlgn="auto" hangingPunct="1">
              <a:spcBef>
                <a:spcPts val="0"/>
              </a:spcBef>
              <a:spcAft>
                <a:spcPts val="0"/>
              </a:spcAft>
              <a:defRPr/>
            </a:pPr>
            <a:r>
              <a:rPr lang="en-US" dirty="0"/>
              <a:t>“The Content Editing Tools, which appear in the upper left corner of the Media Space, include:</a:t>
            </a:r>
          </a:p>
          <a:p>
            <a:pPr marL="628650" lvl="1" indent="-171450" eaLnBrk="1" fontAlgn="auto" hangingPunct="1">
              <a:spcBef>
                <a:spcPts val="0"/>
              </a:spcBef>
              <a:spcAft>
                <a:spcPts val="0"/>
              </a:spcAft>
              <a:buFont typeface="Arial" panose="020B0604020202020204" pitchFamily="34" charset="0"/>
              <a:buChar char="•"/>
              <a:defRPr/>
            </a:pPr>
            <a:r>
              <a:rPr lang="en-US" dirty="0"/>
              <a:t>Selection Tool – Use this arrow to select a whiteboard annotation in order to move or resize it.</a:t>
            </a:r>
          </a:p>
          <a:p>
            <a:pPr marL="628650" lvl="1" indent="-171450" eaLnBrk="1" fontAlgn="auto" hangingPunct="1">
              <a:spcBef>
                <a:spcPts val="0"/>
              </a:spcBef>
              <a:spcAft>
                <a:spcPts val="0"/>
              </a:spcAft>
              <a:buFont typeface="Arial" panose="020B0604020202020204" pitchFamily="34" charset="0"/>
              <a:buChar char="•"/>
              <a:defRPr/>
            </a:pPr>
            <a:r>
              <a:rPr lang="en-US" dirty="0"/>
              <a:t>Pointer Tool – Use to call attention to a specific area of the screen.</a:t>
            </a:r>
          </a:p>
          <a:p>
            <a:pPr marL="628650" lvl="1" indent="-171450" eaLnBrk="1" fontAlgn="auto" hangingPunct="1">
              <a:spcBef>
                <a:spcPts val="0"/>
              </a:spcBef>
              <a:spcAft>
                <a:spcPts val="0"/>
              </a:spcAft>
              <a:buFont typeface="Arial" panose="020B0604020202020204" pitchFamily="34" charset="0"/>
              <a:buChar char="•"/>
              <a:defRPr/>
            </a:pPr>
            <a:r>
              <a:rPr lang="en-US" dirty="0"/>
              <a:t>Freehand Drawing Tool – Use the pencil to draw using a freehand style.</a:t>
            </a:r>
          </a:p>
          <a:p>
            <a:pPr marL="628650" lvl="1" indent="-171450" eaLnBrk="1" fontAlgn="auto" hangingPunct="1">
              <a:spcBef>
                <a:spcPts val="0"/>
              </a:spcBef>
              <a:spcAft>
                <a:spcPts val="0"/>
              </a:spcAft>
              <a:buFont typeface="Arial" panose="020B0604020202020204" pitchFamily="34" charset="0"/>
              <a:buChar char="•"/>
              <a:defRPr/>
            </a:pPr>
            <a:r>
              <a:rPr lang="en-US" dirty="0"/>
              <a:t>Shapes – Add empty Rectangle, Ellipse or Straight Line shapes. When using the rectangle or ellipse shapes, hold down the Shift key on your keyboard and drag your mouse to draw a square or circle.</a:t>
            </a:r>
          </a:p>
          <a:p>
            <a:pPr marL="628650" lvl="1" indent="-171450" eaLnBrk="1" fontAlgn="auto" hangingPunct="1">
              <a:spcBef>
                <a:spcPts val="0"/>
              </a:spcBef>
              <a:spcAft>
                <a:spcPts val="0"/>
              </a:spcAft>
              <a:buFont typeface="Arial" panose="020B0604020202020204" pitchFamily="34" charset="0"/>
              <a:buChar char="•"/>
              <a:defRPr/>
            </a:pPr>
            <a:r>
              <a:rPr lang="en-US" dirty="0"/>
              <a:t>Text - Create text as an object directly on the whiteboard. </a:t>
            </a:r>
          </a:p>
          <a:p>
            <a:pPr marL="628650" lvl="1" indent="-171450" eaLnBrk="1" fontAlgn="auto" hangingPunct="1">
              <a:spcBef>
                <a:spcPts val="0"/>
              </a:spcBef>
              <a:spcAft>
                <a:spcPts val="0"/>
              </a:spcAft>
              <a:buFont typeface="Arial" panose="020B0604020202020204" pitchFamily="34" charset="0"/>
              <a:buChar char="•"/>
              <a:defRPr/>
            </a:pPr>
            <a:r>
              <a:rPr lang="en-US" dirty="0"/>
              <a:t>Erase Board- Clears all annotations and text from the whiteboard but does not clear uploaded files.</a:t>
            </a:r>
          </a:p>
          <a:p>
            <a:pPr marL="628650" lvl="1" indent="-171450" eaLnBrk="1" fontAlgn="auto" hangingPunct="1">
              <a:spcBef>
                <a:spcPts val="0"/>
              </a:spcBef>
              <a:spcAft>
                <a:spcPts val="0"/>
              </a:spcAft>
              <a:buFont typeface="Arial" panose="020B0604020202020204" pitchFamily="34" charset="0"/>
              <a:buChar char="•"/>
              <a:defRPr/>
            </a:pPr>
            <a:r>
              <a:rPr lang="en-US" dirty="0"/>
              <a:t>Color palette - Only appears when the Pencil, Shapes or Text tool is selected, allowing the user to choose a color.</a:t>
            </a:r>
          </a:p>
          <a:p>
            <a:pPr marL="628650" lvl="1" indent="-171450" eaLnBrk="1" fontAlgn="auto" hangingPunct="1">
              <a:spcBef>
                <a:spcPts val="0"/>
              </a:spcBef>
              <a:spcAft>
                <a:spcPts val="0"/>
              </a:spcAft>
              <a:buFont typeface="Arial" panose="020B0604020202020204" pitchFamily="34" charset="0"/>
              <a:buChar char="•"/>
              <a:defRPr/>
            </a:pPr>
            <a:endParaRPr lang="en-US" dirty="0"/>
          </a:p>
          <a:p>
            <a:pPr eaLnBrk="1" fontAlgn="auto" hangingPunct="1">
              <a:spcBef>
                <a:spcPts val="0"/>
              </a:spcBef>
              <a:spcAft>
                <a:spcPts val="0"/>
              </a:spcAft>
              <a:buFont typeface="Arial" panose="020B0604020202020204" pitchFamily="34" charset="0"/>
              <a:buNone/>
              <a:defRPr/>
            </a:pPr>
            <a:r>
              <a:rPr lang="en-US" dirty="0"/>
              <a:t>Default permissions allow attendees to use these tools to annotate on Whiteboard Files and Shared Files.</a:t>
            </a:r>
          </a:p>
          <a:p>
            <a:pP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altLang="en-US" dirty="0"/>
              <a:t>Becoming proficient at using the Content Editing Tools takes practice. Often times you may end up adding content in the wrong place, or in the wrong proportion to other related content. Not to worry, using the Selection tool, users can click on a Whiteboard object to select it. Once selected, the object can be resized using the handles on the bounding box, and can be moved by clicking and dragging the object to it’s new location.</a:t>
            </a:r>
            <a:endParaRPr lang="en-US" dirty="0"/>
          </a:p>
          <a:p>
            <a:pP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altLang="en-US" dirty="0"/>
              <a:t>In a moment, I’m going to Content Share a blank Whiteboard. Take a minute to familiarize yourself with the various tool options. Be sure you practice selecting, moving and resizing objects as well. Before moving remind them where to look for their tools in the upper-left.”</a:t>
            </a:r>
          </a:p>
          <a:p>
            <a:pPr eaLnBrk="1" fontAlgn="auto" hangingPunct="1">
              <a:spcBef>
                <a:spcPts val="0"/>
              </a:spcBef>
              <a:spcAft>
                <a:spcPts val="0"/>
              </a:spcAft>
              <a:buFont typeface="Arial" panose="020B0604020202020204" pitchFamily="34" charset="0"/>
              <a:buNone/>
              <a:defRPr/>
            </a:pPr>
            <a:endParaRPr lang="en-US" alt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a:t>Practice saving the whiteboard by right-clicking on the screen and selecting Save Image As…”</a:t>
            </a:r>
          </a:p>
          <a:p>
            <a:pPr eaLnBrk="1" fontAlgn="auto" hangingPunct="1">
              <a:spcBef>
                <a:spcPts val="0"/>
              </a:spcBef>
              <a:spcAft>
                <a:spcPts val="0"/>
              </a:spcAft>
              <a:buFont typeface="Arial" panose="020B0604020202020204" pitchFamily="34" charset="0"/>
              <a:buNone/>
              <a:defRPr/>
            </a:pPr>
            <a:endParaRPr lang="en-US" altLang="en-US" dirty="0"/>
          </a:p>
          <a:p>
            <a:pPr eaLnBrk="1" fontAlgn="auto" hangingPunct="1">
              <a:spcBef>
                <a:spcPts val="0"/>
              </a:spcBef>
              <a:spcAft>
                <a:spcPts val="0"/>
              </a:spcAft>
              <a:buFont typeface="Arial" panose="020B0604020202020204" pitchFamily="34" charset="0"/>
              <a:buNone/>
              <a:defRPr/>
            </a:pPr>
            <a:endParaRPr 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213D841-079A-4976-9BA9-7D2D21845D29}" type="slidenum">
              <a:rPr lang="en-US" altLang="en-US" smtClean="0">
                <a:latin typeface="Calibri" panose="020F0502020204030204" pitchFamily="34" charset="0"/>
              </a:rPr>
              <a:pPr fontAlgn="base">
                <a:spcBef>
                  <a:spcPct val="0"/>
                </a:spcBef>
                <a:spcAft>
                  <a:spcPct val="0"/>
                </a:spcAft>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2596666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Now, let’s look at an example of these features in action. I have drawn two large circles, roughly the same size with an overlapping area to create a Venn diagram. </a:t>
            </a:r>
            <a:r>
              <a:rPr lang="en-US" altLang="en-US" i="1" dirty="0"/>
              <a:t> </a:t>
            </a:r>
            <a:r>
              <a:rPr lang="en-US" altLang="en-US" dirty="0"/>
              <a:t>This can either be set up ahead of time as I did by including it in the PowerPoint, or it can be done on the fly using the Whiteboard Canvas.</a:t>
            </a:r>
          </a:p>
          <a:p>
            <a:pPr eaLnBrk="1" hangingPunct="1">
              <a:spcBef>
                <a:spcPct val="0"/>
              </a:spcBef>
            </a:pPr>
            <a:endParaRPr lang="en-US" altLang="en-US" dirty="0"/>
          </a:p>
          <a:p>
            <a:pPr eaLnBrk="1" hangingPunct="1">
              <a:spcBef>
                <a:spcPct val="0"/>
              </a:spcBef>
            </a:pPr>
            <a:r>
              <a:rPr lang="en-US" altLang="en-US" dirty="0"/>
              <a:t>Now, it’s your turn. Use the text tool and using your favorite color, add your name anywhere on the window. Use the Selection tool to drag your name to the area of the Venn diagram that best represents your teaching experience thus far, either face-to-face or online. If you experience is somewhere in the middle, more of a hybrid or blended environment, place your name on the overlapping section.”</a:t>
            </a:r>
          </a:p>
          <a:p>
            <a:pPr eaLnBrk="1" hangingPunct="1">
              <a:spcBef>
                <a:spcPct val="0"/>
              </a:spcBef>
            </a:pPr>
            <a:endParaRPr lang="en-US" altLang="en-US" dirty="0"/>
          </a:p>
          <a:p>
            <a:pPr eaLnBrk="1" hangingPunct="1">
              <a:spcBef>
                <a:spcPct val="0"/>
              </a:spcBef>
            </a:pPr>
            <a:endParaRPr lang="en-US" alt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EEA6B29-EBA7-4F69-B6B9-5BF82953653C}" type="slidenum">
              <a:rPr lang="en-US" altLang="en-US" smtClean="0">
                <a:latin typeface="Calibri" panose="020F0502020204030204" pitchFamily="34" charset="0"/>
              </a:rPr>
              <a:pPr fontAlgn="base">
                <a:spcBef>
                  <a:spcPct val="0"/>
                </a:spcBef>
                <a:spcAft>
                  <a:spcPct val="0"/>
                </a:spcAft>
              </a:pPr>
              <a:t>51</a:t>
            </a:fld>
            <a:endParaRPr lang="en-US" altLang="en-US">
              <a:latin typeface="Calibri" panose="020F0502020204030204" pitchFamily="34" charset="0"/>
            </a:endParaRPr>
          </a:p>
        </p:txBody>
      </p:sp>
    </p:spTree>
    <p:extLst>
      <p:ext uri="{BB962C8B-B14F-4D97-AF65-F5344CB8AC3E}">
        <p14:creationId xmlns:p14="http://schemas.microsoft.com/office/powerpoint/2010/main" val="10488084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marL="0" lvl="1" eaLnBrk="1" fontAlgn="auto" hangingPunct="1">
              <a:spcBef>
                <a:spcPts val="0"/>
              </a:spcBef>
              <a:spcAft>
                <a:spcPts val="0"/>
              </a:spcAft>
              <a:defRPr/>
            </a:pPr>
            <a:r>
              <a:rPr lang="en-US" sz="1800" dirty="0">
                <a:solidFill>
                  <a:srgbClr val="535353"/>
                </a:solidFill>
                <a:latin typeface="Open Sans"/>
                <a:cs typeface="Open Sans"/>
              </a:rPr>
              <a:t>“The Share files feature allows you to upload content with drag-and-drop simplicity for display at any point during your session. Whiteboard tool availability allows for real-time annotation of shared files. </a:t>
            </a:r>
          </a:p>
          <a:p>
            <a:pPr marL="0" lvl="1" eaLnBrk="1" fontAlgn="auto" hangingPunct="1">
              <a:spcBef>
                <a:spcPts val="0"/>
              </a:spcBef>
              <a:spcAft>
                <a:spcPts val="0"/>
              </a:spcAft>
              <a:defRPr/>
            </a:pPr>
            <a:endParaRPr lang="en-US" sz="1800" dirty="0">
              <a:solidFill>
                <a:srgbClr val="535353"/>
              </a:solidFill>
              <a:latin typeface="Open Sans"/>
              <a:cs typeface="Open Sans"/>
            </a:endParaRPr>
          </a:p>
          <a:p>
            <a:pPr marL="0" lvl="1" eaLnBrk="1" fontAlgn="auto" hangingPunct="1">
              <a:spcBef>
                <a:spcPts val="0"/>
              </a:spcBef>
              <a:spcAft>
                <a:spcPts val="0"/>
              </a:spcAft>
              <a:defRPr/>
            </a:pPr>
            <a:r>
              <a:rPr lang="en-US" sz="1800" dirty="0">
                <a:solidFill>
                  <a:srgbClr val="535353"/>
                </a:solidFill>
                <a:latin typeface="Open Sans"/>
                <a:cs typeface="Open Sans"/>
              </a:rPr>
              <a:t>Moderators and Presenters can upload GIF, JPEG and PNG images, PDF files, or PowerPoint presentations of 60MB or lower to your session. You can upload multiple presentations, however the total size allowed is 125 MB or lower for any particular session. </a:t>
            </a:r>
            <a:r>
              <a:rPr lang="en-US" sz="1200" b="0" i="0" kern="1200" dirty="0">
                <a:solidFill>
                  <a:schemeClr val="tx1"/>
                </a:solidFill>
                <a:effectLst/>
                <a:latin typeface="+mn-lt"/>
                <a:ea typeface="+mn-ea"/>
                <a:cs typeface="+mn-cs"/>
              </a:rPr>
              <a:t>Screen reader users can access text from PowerPoint and PDF files shared in the session. This provides an easy way to follow along as slides change. </a:t>
            </a:r>
            <a:endParaRPr lang="en-US" dirty="0"/>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To upload a file to the system for sharing:</a:t>
            </a:r>
          </a:p>
          <a:p>
            <a:pPr lvl="2" indent="-457200" eaLnBrk="1" fontAlgn="auto" hangingPunct="1">
              <a:spcBef>
                <a:spcPts val="0"/>
              </a:spcBef>
              <a:spcAft>
                <a:spcPts val="0"/>
              </a:spcAft>
              <a:buFont typeface="+mj-lt"/>
              <a:buAutoNum type="arabicPeriod"/>
              <a:defRPr/>
            </a:pPr>
            <a:r>
              <a:rPr lang="en-US" sz="2400" dirty="0"/>
              <a:t>Click the Share Content icon in the upper right hand corner of the Media Space. </a:t>
            </a:r>
          </a:p>
          <a:p>
            <a:pPr lvl="2" indent="-457200" eaLnBrk="1" fontAlgn="auto" hangingPunct="1">
              <a:spcBef>
                <a:spcPts val="0"/>
              </a:spcBef>
              <a:spcAft>
                <a:spcPts val="0"/>
              </a:spcAft>
              <a:buFont typeface="+mj-lt"/>
              <a:buAutoNum type="arabicPeriod"/>
              <a:defRPr/>
            </a:pPr>
            <a:r>
              <a:rPr lang="en-US" sz="2400" dirty="0"/>
              <a:t>Select Share File from the panel that appears. </a:t>
            </a:r>
          </a:p>
          <a:p>
            <a:pPr lvl="2" indent="-457200" eaLnBrk="1" fontAlgn="auto" hangingPunct="1">
              <a:spcBef>
                <a:spcPts val="0"/>
              </a:spcBef>
              <a:spcAft>
                <a:spcPts val="0"/>
              </a:spcAft>
              <a:buFont typeface="+mj-lt"/>
              <a:buAutoNum type="arabicPeriod"/>
              <a:defRPr/>
            </a:pPr>
            <a:r>
              <a:rPr lang="en-US" sz="2400" dirty="0"/>
              <a:t>Upload files by dragging-and-dropping them on the Add files here box.</a:t>
            </a:r>
          </a:p>
          <a:p>
            <a:pPr lvl="2" indent="-457200" eaLnBrk="1" fontAlgn="auto" hangingPunct="1">
              <a:spcBef>
                <a:spcPts val="0"/>
              </a:spcBef>
              <a:spcAft>
                <a:spcPts val="0"/>
              </a:spcAft>
              <a:buFont typeface="+mj-lt"/>
              <a:buAutoNum type="arabicPeriod"/>
              <a:defRPr/>
            </a:pPr>
            <a:r>
              <a:rPr lang="en-US" sz="2400" dirty="0"/>
              <a:t>Once files have been delivered to the Collaborate system, the file name and thumbnail will appear in the Share Files list. Multi-page</a:t>
            </a:r>
            <a:r>
              <a:rPr lang="en-US" sz="2400" baseline="0" dirty="0"/>
              <a:t> files display a stacked page icon with the number of pages in the file.</a:t>
            </a:r>
            <a:endParaRPr lang="en-US" sz="2400" dirty="0"/>
          </a:p>
          <a:p>
            <a:pPr lvl="2" indent="-457200" eaLnBrk="1" fontAlgn="auto" hangingPunct="1">
              <a:spcBef>
                <a:spcPts val="0"/>
              </a:spcBef>
              <a:spcAft>
                <a:spcPts val="0"/>
              </a:spcAft>
              <a:buFont typeface="+mj-lt"/>
              <a:buAutoNum type="arabicPeriod"/>
              <a:defRPr/>
            </a:pPr>
            <a:r>
              <a:rPr lang="en-US" sz="2400" dirty="0"/>
              <a:t>To share a file, click on one of the available files and click the Share Now button at the bottom of the window.</a:t>
            </a:r>
          </a:p>
          <a:p>
            <a:pPr lvl="2" indent="-457200" eaLnBrk="1" fontAlgn="auto" hangingPunct="1">
              <a:spcBef>
                <a:spcPts val="0"/>
              </a:spcBef>
              <a:spcAft>
                <a:spcPts val="0"/>
              </a:spcAft>
              <a:buFont typeface="+mj-lt"/>
              <a:buAutoNum type="arabicPeriod"/>
              <a:defRPr/>
            </a:pPr>
            <a:r>
              <a:rPr lang="en-US" sz="2400" dirty="0"/>
              <a:t>If the document has multiple pages, select the page or slide that you want to start with to begin the share.</a:t>
            </a:r>
          </a:p>
          <a:p>
            <a:pPr lvl="2" indent="-457200" eaLnBrk="1" fontAlgn="auto" hangingPunct="1">
              <a:spcBef>
                <a:spcPts val="0"/>
              </a:spcBef>
              <a:spcAft>
                <a:spcPts val="0"/>
              </a:spcAft>
              <a:buFont typeface="+mj-lt"/>
              <a:buAutoNum type="arabicPeriod"/>
              <a:defRPr/>
            </a:pPr>
            <a:endParaRPr lang="en-US" sz="2400" dirty="0"/>
          </a:p>
          <a:p>
            <a:pPr marL="0" lvl="1" indent="0" eaLnBrk="1" fontAlgn="auto" hangingPunct="1">
              <a:spcBef>
                <a:spcPts val="0"/>
              </a:spcBef>
              <a:spcAft>
                <a:spcPts val="0"/>
              </a:spcAft>
              <a:buFont typeface="+mj-lt"/>
              <a:buNone/>
              <a:defRPr/>
            </a:pPr>
            <a:r>
              <a:rPr lang="en-US" sz="2400" dirty="0"/>
              <a:t>Once a file is being shared, moderators and session presenters </a:t>
            </a:r>
            <a:r>
              <a:rPr lang="en-US" sz="1200" b="0" i="0" kern="1200" dirty="0">
                <a:solidFill>
                  <a:schemeClr val="tx1"/>
                </a:solidFill>
                <a:effectLst/>
                <a:latin typeface="+mn-lt"/>
                <a:ea typeface="+mn-ea"/>
                <a:cs typeface="+mn-cs"/>
              </a:rPr>
              <a:t>can see what file is currently being shared and </a:t>
            </a:r>
            <a:r>
              <a:rPr lang="en-US" sz="2400" dirty="0"/>
              <a:t>move between uploaded files without stopping the file share.</a:t>
            </a:r>
          </a:p>
          <a:p>
            <a:pPr marL="0" lvl="1" indent="0" eaLnBrk="1" fontAlgn="auto" hangingPunct="1">
              <a:spcBef>
                <a:spcPts val="0"/>
              </a:spcBef>
              <a:spcAft>
                <a:spcPts val="0"/>
              </a:spcAft>
              <a:buFont typeface="+mj-lt"/>
              <a:buNone/>
              <a:defRPr/>
            </a:pPr>
            <a:endParaRPr lang="en-US" sz="2400" dirty="0"/>
          </a:p>
          <a:p>
            <a:pPr marL="0" lvl="1" indent="0" eaLnBrk="1" fontAlgn="auto" hangingPunct="1">
              <a:spcBef>
                <a:spcPts val="0"/>
              </a:spcBef>
              <a:spcAft>
                <a:spcPts val="0"/>
              </a:spcAft>
              <a:buFont typeface="+mj-lt"/>
              <a:buNone/>
              <a:defRPr/>
            </a:pPr>
            <a:r>
              <a:rPr lang="en-US" sz="2400" dirty="0"/>
              <a:t>Within the Share Files panel, the file currently being shared is highlighted and displays above the Files header, as shown in the screenshot on the right. Files shared to Breakout Groups also note the Group name the are being shared to. To begin sharing another uploaded file immediately, select the file and click Share Now.”</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568F600-3E6D-42A6-89B1-AF8CFF9309E9}" type="slidenum">
              <a:rPr lang="en-US" altLang="en-US" smtClean="0">
                <a:latin typeface="Calibri" panose="020F0502020204030204" pitchFamily="34" charset="0"/>
              </a:rPr>
              <a:pPr fontAlgn="base">
                <a:spcBef>
                  <a:spcPct val="0"/>
                </a:spcBef>
                <a:spcAft>
                  <a:spcPct val="0"/>
                </a:spcAft>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2675385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“Moderators can prep for class at the beginning of the week, or even at the start of the semester!</a:t>
            </a:r>
            <a:r>
              <a:rPr lang="en-US" baseline="0" dirty="0"/>
              <a:t> </a:t>
            </a:r>
            <a:r>
              <a:rPr lang="en-US" dirty="0"/>
              <a:t>After creating a session, moderators can open it any time and load the files they want to share. These files stay in the session until deleted by a moderator. Load them once and reuse them as often as you want.</a:t>
            </a:r>
          </a:p>
          <a:p>
            <a:endParaRPr lang="en-US" dirty="0"/>
          </a:p>
          <a:p>
            <a:r>
              <a:rPr lang="en-US" dirty="0"/>
              <a:t>Collaborate shows you the status of your file uploading and converting so you know when it's ready to share.</a:t>
            </a:r>
            <a:r>
              <a:rPr lang="en-US" baseline="0" dirty="0"/>
              <a:t> For multipage files, Collaborate let’s you start sharing as soon as some of the files are uploaded while the system works in the background to continue uploading the rest.”</a:t>
            </a:r>
            <a:endParaRPr lang="en-US" dirty="0"/>
          </a:p>
          <a:p>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53</a:t>
            </a:fld>
            <a:endParaRPr lang="en-US"/>
          </a:p>
        </p:txBody>
      </p:sp>
    </p:spTree>
    <p:extLst>
      <p:ext uri="{BB962C8B-B14F-4D97-AF65-F5344CB8AC3E}">
        <p14:creationId xmlns:p14="http://schemas.microsoft.com/office/powerpoint/2010/main" val="212452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If you want to delete or rename a file, go to </a:t>
            </a:r>
            <a:r>
              <a:rPr lang="en-US" sz="1200" b="0" i="1" kern="1200" dirty="0">
                <a:solidFill>
                  <a:schemeClr val="tx1"/>
                </a:solidFill>
                <a:effectLst/>
                <a:latin typeface="+mn-lt"/>
                <a:ea typeface="+mn-ea"/>
                <a:cs typeface="+mn-cs"/>
              </a:rPr>
              <a:t>Share Files</a:t>
            </a:r>
            <a:r>
              <a:rPr lang="en-US" sz="1200" b="0" i="0" kern="1200" dirty="0">
                <a:solidFill>
                  <a:schemeClr val="tx1"/>
                </a:solidFill>
                <a:effectLst/>
                <a:latin typeface="+mn-lt"/>
                <a:ea typeface="+mn-ea"/>
                <a:cs typeface="+mn-cs"/>
              </a:rPr>
              <a:t> in the </a:t>
            </a:r>
            <a:r>
              <a:rPr lang="en-US" sz="1200" b="0" i="1" kern="1200" dirty="0">
                <a:solidFill>
                  <a:schemeClr val="tx1"/>
                </a:solidFill>
                <a:effectLst/>
                <a:latin typeface="+mn-lt"/>
                <a:ea typeface="+mn-ea"/>
                <a:cs typeface="+mn-cs"/>
              </a:rPr>
              <a:t>Collaborate</a:t>
            </a:r>
            <a:r>
              <a:rPr lang="en-US" sz="1200" b="0" i="0" kern="1200" dirty="0">
                <a:solidFill>
                  <a:schemeClr val="tx1"/>
                </a:solidFill>
                <a:effectLst/>
                <a:latin typeface="+mn-lt"/>
                <a:ea typeface="+mn-ea"/>
                <a:cs typeface="+mn-cs"/>
              </a:rPr>
              <a:t> panel. Find the file and open the </a:t>
            </a:r>
            <a:r>
              <a:rPr lang="en-US" sz="1200" b="0" i="1" kern="1200" dirty="0">
                <a:solidFill>
                  <a:schemeClr val="tx1"/>
                </a:solidFill>
                <a:effectLst/>
                <a:latin typeface="+mn-lt"/>
                <a:ea typeface="+mn-ea"/>
                <a:cs typeface="+mn-cs"/>
              </a:rPr>
              <a:t>File options</a:t>
            </a:r>
            <a:r>
              <a:rPr lang="en-US" sz="1200" b="0" i="0" kern="1200" dirty="0">
                <a:solidFill>
                  <a:schemeClr val="tx1"/>
                </a:solidFill>
                <a:effectLst/>
                <a:latin typeface="+mn-lt"/>
                <a:ea typeface="+mn-ea"/>
                <a:cs typeface="+mn-cs"/>
              </a:rPr>
              <a:t> menu. Select the </a:t>
            </a:r>
            <a:r>
              <a:rPr lang="en-US" sz="1200" b="0" i="1" kern="1200" dirty="0">
                <a:solidFill>
                  <a:schemeClr val="tx1"/>
                </a:solidFill>
                <a:effectLst/>
                <a:latin typeface="+mn-lt"/>
                <a:ea typeface="+mn-ea"/>
                <a:cs typeface="+mn-cs"/>
              </a:rPr>
              <a:t>Remove file</a:t>
            </a:r>
            <a:r>
              <a:rPr lang="en-US" sz="1200" b="0" i="0" kern="1200" dirty="0">
                <a:solidFill>
                  <a:schemeClr val="tx1"/>
                </a:solidFill>
                <a:effectLst/>
                <a:latin typeface="+mn-lt"/>
                <a:ea typeface="+mn-ea"/>
                <a:cs typeface="+mn-cs"/>
              </a:rPr>
              <a:t> or </a:t>
            </a:r>
            <a:r>
              <a:rPr lang="en-US" sz="1200" b="0" i="1" kern="1200" dirty="0">
                <a:solidFill>
                  <a:schemeClr val="tx1"/>
                </a:solidFill>
                <a:effectLst/>
                <a:latin typeface="+mn-lt"/>
                <a:ea typeface="+mn-ea"/>
                <a:cs typeface="+mn-cs"/>
              </a:rPr>
              <a:t>Rename file</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95317DB1-8892-4355-A9DE-BF27CCA11F74}" type="slidenum">
              <a:rPr lang="en-US" smtClean="0"/>
              <a:t>54</a:t>
            </a:fld>
            <a:endParaRPr lang="en-US"/>
          </a:p>
        </p:txBody>
      </p:sp>
    </p:spTree>
    <p:extLst>
      <p:ext uri="{BB962C8B-B14F-4D97-AF65-F5344CB8AC3E}">
        <p14:creationId xmlns:p14="http://schemas.microsoft.com/office/powerpoint/2010/main" val="2021024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en-US" sz="1800" dirty="0">
                <a:solidFill>
                  <a:srgbClr val="535353"/>
                </a:solidFill>
                <a:latin typeface="Open Sans"/>
                <a:cs typeface="Open Sans"/>
              </a:rPr>
              <a:t>“N</a:t>
            </a:r>
            <a:r>
              <a:rPr lang="en-US" dirty="0"/>
              <a:t>avigation tools display at</a:t>
            </a:r>
            <a:r>
              <a:rPr lang="en-US" baseline="0" dirty="0"/>
              <a:t> the bottom of</a:t>
            </a:r>
            <a:r>
              <a:rPr lang="en-US" dirty="0"/>
              <a:t> shared files that include multiple pages, such as PowerPoint slide decks, or PDF files, allowing the Moderator or Presenter to navigate forward and backward through the various pages of the file.</a:t>
            </a:r>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en-US" dirty="0"/>
              <a:t>To</a:t>
            </a:r>
            <a:r>
              <a:rPr lang="en-US" baseline="0" dirty="0"/>
              <a:t> navigate to a particular slide or page:</a:t>
            </a:r>
          </a:p>
          <a:p>
            <a:pPr marL="685800" lvl="2" indent="-228600" eaLnBrk="1" fontAlgn="auto" hangingPunct="1">
              <a:spcBef>
                <a:spcPts val="0"/>
              </a:spcBef>
              <a:spcAft>
                <a:spcPts val="0"/>
              </a:spcAft>
              <a:buFont typeface="+mj-lt"/>
              <a:buAutoNum type="arabicPeriod"/>
              <a:defRPr/>
            </a:pPr>
            <a:r>
              <a:rPr lang="en-US" baseline="0" dirty="0"/>
              <a:t>Click the slide title displayed in the slide navigation area to open the Slides Panel.</a:t>
            </a:r>
          </a:p>
          <a:p>
            <a:pPr marL="685800" lvl="2" indent="-228600" eaLnBrk="1" fontAlgn="auto" hangingPunct="1">
              <a:spcBef>
                <a:spcPts val="0"/>
              </a:spcBef>
              <a:spcAft>
                <a:spcPts val="0"/>
              </a:spcAft>
              <a:buFont typeface="+mj-lt"/>
              <a:buAutoNum type="arabicPeriod"/>
              <a:defRPr/>
            </a:pPr>
            <a:r>
              <a:rPr lang="en-US" baseline="0" dirty="0"/>
              <a:t>Select the slide or page you wish to display to change the current share view.</a:t>
            </a:r>
            <a:endParaRPr lang="en-US" dirty="0"/>
          </a:p>
          <a:p>
            <a:pPr marL="0" lvl="1" eaLnBrk="1" fontAlgn="auto" hangingPunct="1">
              <a:spcBef>
                <a:spcPts val="0"/>
              </a:spcBef>
              <a:spcAft>
                <a:spcPts val="0"/>
              </a:spcAft>
              <a:buFont typeface="+mj-lt"/>
              <a:buNone/>
              <a:defRPr/>
            </a:pPr>
            <a:endParaRPr lang="en-US" dirty="0"/>
          </a:p>
          <a:p>
            <a:pPr marL="0" lvl="1" eaLnBrk="1" fontAlgn="auto" hangingPunct="1">
              <a:spcBef>
                <a:spcPts val="0"/>
              </a:spcBef>
              <a:spcAft>
                <a:spcPts val="0"/>
              </a:spcAft>
              <a:buFont typeface="+mj-lt"/>
              <a:buNone/>
              <a:defRPr/>
            </a:pPr>
            <a:r>
              <a:rPr lang="en-US" dirty="0"/>
              <a:t>If the </a:t>
            </a:r>
            <a:r>
              <a:rPr lang="en-US" altLang="en-US" dirty="0"/>
              <a:t>Draw on whiteboard and files permission is enabled, p</a:t>
            </a:r>
            <a:r>
              <a:rPr lang="en-US" altLang="en-US" dirty="0">
                <a:solidFill>
                  <a:srgbClr val="002060"/>
                </a:solidFill>
              </a:rPr>
              <a:t>articipants may employ the Content Editing Tools to annotate the shared file. </a:t>
            </a:r>
            <a:r>
              <a:rPr lang="en-US" altLang="en-US" dirty="0"/>
              <a:t>As a Moderator, you can use all the available Content Editing Tools even if the permission has been disabled for Participants.</a:t>
            </a:r>
          </a:p>
          <a:p>
            <a:pPr marL="0" lvl="1" eaLnBrk="1" fontAlgn="auto" hangingPunct="1">
              <a:spcBef>
                <a:spcPts val="0"/>
              </a:spcBef>
              <a:spcAft>
                <a:spcPts val="0"/>
              </a:spcAft>
              <a:buFont typeface="+mj-lt"/>
              <a:buNone/>
              <a:defRPr/>
            </a:pPr>
            <a:endParaRPr lang="en-US" altLang="en-US" dirty="0"/>
          </a:p>
          <a:p>
            <a:pPr marL="0" lvl="1" eaLnBrk="1" fontAlgn="auto" hangingPunct="1">
              <a:spcBef>
                <a:spcPts val="0"/>
              </a:spcBef>
              <a:spcAft>
                <a:spcPts val="0"/>
              </a:spcAft>
              <a:buFont typeface="+mj-lt"/>
              <a:buNone/>
              <a:defRPr/>
            </a:pPr>
            <a:r>
              <a:rPr lang="en-US" altLang="en-US" dirty="0"/>
              <a:t>Let’s practice. My display of the slide deck we’ve been looking at throughout today’s session, is an example of a File share. Use the Content Editing Tools to place a mark next to the chemical abbreviations</a:t>
            </a:r>
            <a:r>
              <a:rPr lang="en-US" altLang="en-US" baseline="0" dirty="0"/>
              <a:t> that you know</a:t>
            </a:r>
            <a:r>
              <a:rPr lang="en-US" altLang="en-US" dirty="0"/>
              <a:t>.”</a:t>
            </a:r>
            <a:endParaRPr lang="en-US" dirty="0"/>
          </a:p>
          <a:p>
            <a:pPr eaLnBrk="1" fontAlgn="auto" hangingPunct="1">
              <a:spcBef>
                <a:spcPts val="0"/>
              </a:spcBef>
              <a:spcAft>
                <a:spcPts val="0"/>
              </a:spcAft>
              <a:defRPr/>
            </a:pPr>
            <a:endParaRPr lang="en-US" dirty="0">
              <a:solidFill>
                <a:srgbClr val="1A6192"/>
              </a:solidFill>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568F600-3E6D-42A6-89B1-AF8CFF9309E9}" type="slidenum">
              <a:rPr lang="en-US" altLang="en-US" smtClean="0">
                <a:latin typeface="Calibri" panose="020F0502020204030204" pitchFamily="34" charset="0"/>
              </a:rPr>
              <a:pPr fontAlgn="base">
                <a:spcBef>
                  <a:spcPct val="0"/>
                </a:spcBef>
                <a:spcAft>
                  <a:spcPct val="0"/>
                </a:spcAft>
              </a:pPr>
              <a:t>55</a:t>
            </a:fld>
            <a:endParaRPr lang="en-US" altLang="en-US">
              <a:latin typeface="Calibri" panose="020F0502020204030204" pitchFamily="34" charset="0"/>
            </a:endParaRPr>
          </a:p>
        </p:txBody>
      </p:sp>
    </p:spTree>
    <p:extLst>
      <p:ext uri="{BB962C8B-B14F-4D97-AF65-F5344CB8AC3E}">
        <p14:creationId xmlns:p14="http://schemas.microsoft.com/office/powerpoint/2010/main" val="2575574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fontAlgn="auto" hangingPunct="1">
              <a:spcBef>
                <a:spcPts val="0"/>
              </a:spcBef>
              <a:spcAft>
                <a:spcPts val="0"/>
              </a:spcAft>
              <a:buFont typeface="Arial" panose="020B0604020202020204" pitchFamily="34" charset="0"/>
              <a:buNone/>
              <a:defRPr/>
            </a:pPr>
            <a:r>
              <a:rPr lang="en-US" dirty="0"/>
              <a:t>“By default, profile pictures are displayed for all attendees to view. The Session Settings area allows Moderators to check a box disabling profiles for attendees without the Moderator role.</a:t>
            </a:r>
          </a:p>
          <a:p>
            <a:pP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dirty="0"/>
              <a:t>The Audio permission allows Participants to transmit their audio in the session. If the permission is disabled, attendees can still hear transmitted audio but the Audio Indicator is removed from the Interaction Bar at the bottom of the Media Space. </a:t>
            </a:r>
          </a:p>
          <a:p>
            <a:pP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dirty="0"/>
              <a:t>The Video permission allows Participants to transmit their video in the session. As with audio, if the permission is disabled, attendees can still see transmitted video but the Video Indicator is removed from the Interaction Bar at the bottom of the Media Space. </a:t>
            </a:r>
          </a:p>
          <a:p>
            <a:pP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dirty="0"/>
              <a:t>The Chat permission allows Participants to enter chat messages in the session. If the permission is disabled, attendees can still see messages posted prior to the setting change but the text area in the Chat panel is replaced with a notification that the chat feature has been turned off. </a:t>
            </a:r>
          </a:p>
          <a:p>
            <a:pP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dirty="0"/>
              <a:t>The Whiteboard permission allows Participants to use the annotation tools in the Media Space. It doesn't allow them to load content, which requires Moderator or Presenter privileges. If the permission is disabled, Participants can still view shared content.</a:t>
            </a:r>
          </a:p>
          <a:p>
            <a:pP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dirty="0"/>
              <a:t>If attendees have already joined the session when the Moderator removes a permission, default notification settings display a visual notification to participants alerting them to the change. If the permission is disabled before attendees join the session, no notification is displayed. Likewise, if the permission is enabled while attendees are in the session, the default notification settings will display a visual notification alerting participants that they may now use the feature. </a:t>
            </a:r>
          </a:p>
          <a:p>
            <a:pPr eaLnBrk="1" fontAlgn="auto" hangingPunct="1">
              <a:spcBef>
                <a:spcPts val="0"/>
              </a:spcBef>
              <a:spcAft>
                <a:spcPts val="0"/>
              </a:spcAft>
              <a:defRPr/>
            </a:pPr>
            <a:endParaRPr lang="en-US" dirty="0"/>
          </a:p>
          <a:p>
            <a:pPr eaLnBrk="1" fontAlgn="auto" hangingPunct="1">
              <a:spcBef>
                <a:spcPct val="0"/>
              </a:spcBef>
              <a:spcAft>
                <a:spcPts val="0"/>
              </a:spcAft>
              <a:defRPr/>
            </a:pPr>
            <a:r>
              <a:rPr lang="en-US" altLang="en-US" dirty="0">
                <a:solidFill>
                  <a:srgbClr val="002060"/>
                </a:solidFill>
              </a:rPr>
              <a:t>By default, all permissions are enabled at session creation. As the Moderator, you may choose to disable or enable these permissions at the Global level, meaning assigning these permissions to all Participants at any time.</a:t>
            </a:r>
          </a:p>
          <a:p>
            <a:pPr eaLnBrk="1" fontAlgn="auto" hangingPunct="1">
              <a:spcBef>
                <a:spcPct val="0"/>
              </a:spcBef>
              <a:spcAft>
                <a:spcPts val="0"/>
              </a:spcAft>
              <a:defRPr/>
            </a:pPr>
            <a:endParaRPr lang="en-US" dirty="0">
              <a:solidFill>
                <a:srgbClr val="002060"/>
              </a:solidFill>
            </a:endParaRPr>
          </a:p>
          <a:p>
            <a:pPr eaLnBrk="1" fontAlgn="auto" hangingPunct="1">
              <a:spcBef>
                <a:spcPts val="0"/>
              </a:spcBef>
              <a:spcAft>
                <a:spcPts val="0"/>
              </a:spcAft>
              <a:defRPr/>
            </a:pPr>
            <a:r>
              <a:rPr lang="en-US" dirty="0"/>
              <a:t>Let’s practice. Let me disable all of the Participant permissions. Explore your interface. What changes do you notice? Now I’ll enable all of your permissions again. Use the chat to share one use case for why you might choose to adjust these settings mid-session.”</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3EC2F61-5A42-4C5B-96EA-49C47AA3C266}" type="slidenum">
              <a:rPr lang="en-US" altLang="en-US" smtClean="0">
                <a:latin typeface="Calibri" panose="020F0502020204030204" pitchFamily="34" charset="0"/>
              </a:rPr>
              <a:pPr fontAlgn="base">
                <a:spcBef>
                  <a:spcPct val="0"/>
                </a:spcBef>
                <a:spcAft>
                  <a:spcPct val="0"/>
                </a:spcAft>
              </a:pPr>
              <a:t>56</a:t>
            </a:fld>
            <a:endParaRPr lang="en-US" altLang="en-US">
              <a:latin typeface="Calibri" panose="020F0502020204030204" pitchFamily="34" charset="0"/>
            </a:endParaRPr>
          </a:p>
        </p:txBody>
      </p:sp>
    </p:spTree>
    <p:extLst>
      <p:ext uri="{BB962C8B-B14F-4D97-AF65-F5344CB8AC3E}">
        <p14:creationId xmlns:p14="http://schemas.microsoft.com/office/powerpoint/2010/main" val="258913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“Moderators have the ability to record their sessions in a standard format accessible by a wide array of devices for their students to review on-demand. Recordings are stored on the Blackboard Collaborate server using the MP4 format. Playback is available via a link sent to the session Moderator after the recording is available and can be shared with those who missed the session or to those who attended but would like to review the session. Or you may want to record sessions for archival purposes. </a:t>
            </a:r>
            <a:r>
              <a:rPr lang="en-US" dirty="0"/>
              <a:t>A transcript of session captions is now available from the recording player. This is available regardless of whether captions were provided during the live session or uploaded post session recording. Uploading of these files is covered in another session.</a:t>
            </a:r>
            <a:endParaRPr lang="en-US" altLang="en-US" dirty="0"/>
          </a:p>
          <a:p>
            <a:endParaRPr lang="en-US" altLang="en-US" dirty="0"/>
          </a:p>
          <a:p>
            <a:r>
              <a:rPr lang="en-US" dirty="0"/>
              <a:t>Session Administrator System (SAS), LMS, and Learning Tools Interoperability</a:t>
            </a:r>
            <a:r>
              <a:rPr lang="en-US" baseline="30000" dirty="0"/>
              <a:t>®</a:t>
            </a:r>
            <a:r>
              <a:rPr lang="en-US" dirty="0"/>
              <a:t> (LTI) users can download recordings from the SAS user interface as well as on the recording play back page. Moderators allow session recording downloads from the SAS Session Settings. Sessions created in the Blackboard Open LMS and Blackboard Classroom do not have the download option in their recording playback page at this time.</a:t>
            </a:r>
          </a:p>
          <a:p>
            <a:endParaRPr lang="en-US" altLang="en-US" dirty="0"/>
          </a:p>
          <a:p>
            <a:r>
              <a:rPr lang="en-US" altLang="en-US" dirty="0"/>
              <a:t>Session recordings display the content in focus during the recording and include the room audio, shared content,</a:t>
            </a:r>
            <a:r>
              <a:rPr lang="en-US" altLang="en-US" baseline="0" dirty="0"/>
              <a:t> </a:t>
            </a:r>
            <a:r>
              <a:rPr lang="en-US" altLang="en-US" dirty="0"/>
              <a:t>and time-synchronized chat and captions or subtitles if provided during live session. Moderators can start and/or stop the recording at any time during the session.”</a:t>
            </a:r>
          </a:p>
          <a:p>
            <a:endParaRPr lang="en-US" altLang="en-US" dirty="0"/>
          </a:p>
        </p:txBody>
      </p:sp>
      <p:sp>
        <p:nvSpPr>
          <p:cNvPr id="4" name="Slide Number Placeholder 3"/>
          <p:cNvSpPr>
            <a:spLocks noGrp="1"/>
          </p:cNvSpPr>
          <p:nvPr>
            <p:ph type="sldNum" sz="quarter" idx="5"/>
          </p:nvPr>
        </p:nvSpPr>
        <p:spPr/>
        <p:txBody>
          <a:bodyPr/>
          <a:lstStyle/>
          <a:p>
            <a:pPr>
              <a:defRPr/>
            </a:pPr>
            <a:fld id="{952D869F-85C7-47AB-8CA0-5482732F72FB}" type="slidenum">
              <a:rPr lang="en-US" smtClean="0"/>
              <a:pPr>
                <a:defRPr/>
              </a:pPr>
              <a:t>57</a:t>
            </a:fld>
            <a:endParaRPr lang="en-US"/>
          </a:p>
        </p:txBody>
      </p:sp>
    </p:spTree>
    <p:extLst>
      <p:ext uri="{BB962C8B-B14F-4D97-AF65-F5344CB8AC3E}">
        <p14:creationId xmlns:p14="http://schemas.microsoft.com/office/powerpoint/2010/main" val="1970816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“To start recording your session, click Start Recording, located in the Session Menu. The Start Recording option changes to read Stop Recording to visually indicating the recording is in progress. </a:t>
            </a:r>
          </a:p>
          <a:p>
            <a:pPr eaLnBrk="1" hangingPunct="1">
              <a:spcBef>
                <a:spcPct val="0"/>
              </a:spcBef>
            </a:pPr>
            <a:endParaRPr lang="en-US" altLang="en-US" dirty="0"/>
          </a:p>
          <a:p>
            <a:pPr eaLnBrk="1" hangingPunct="1">
              <a:spcBef>
                <a:spcPct val="0"/>
              </a:spcBef>
            </a:pPr>
            <a:r>
              <a:rPr lang="en-US" altLang="en-US" dirty="0"/>
              <a:t>Blackboard Collaborate notifies session attendees that the session is being recorded in several ways. Visual notifications are enabled by default and a notification dialog displays indicating that recording has started and/or stopped. Collaborate also indicates recording is in progress by placing a recording notification icon next to the Session</a:t>
            </a:r>
            <a:r>
              <a:rPr lang="en-US" altLang="en-US" baseline="0" dirty="0"/>
              <a:t> Menu</a:t>
            </a:r>
            <a:r>
              <a:rPr lang="en-US" altLang="en-US" dirty="0"/>
              <a:t>.</a:t>
            </a:r>
          </a:p>
          <a:p>
            <a:pPr eaLnBrk="1" hangingPunct="1">
              <a:spcBef>
                <a:spcPct val="0"/>
              </a:spcBef>
            </a:pPr>
            <a:endParaRPr lang="en-US" altLang="en-US" dirty="0">
              <a:solidFill>
                <a:srgbClr val="002060"/>
              </a:solidFill>
            </a:endParaRPr>
          </a:p>
          <a:p>
            <a:pPr eaLnBrk="1" hangingPunct="1">
              <a:spcBef>
                <a:spcPct val="0"/>
              </a:spcBef>
            </a:pPr>
            <a:r>
              <a:rPr lang="en-US" altLang="en-US" dirty="0"/>
              <a:t>At any time during your session, you can stop the recording by clicking the Stop Recording option</a:t>
            </a:r>
            <a:r>
              <a:rPr lang="en-US" altLang="en-US" baseline="0" dirty="0"/>
              <a:t> in the Session Menu</a:t>
            </a:r>
            <a:r>
              <a:rPr lang="en-US" altLang="en-US" dirty="0"/>
              <a:t>. You can start and stop the recording as many times as you like during your session. Blackboard Collaborate notifies session attendees that the recording has been stopped by displaying a notification dialog as well as removing the recording notification icon from displaying on the Session menu dropdown.”</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1225">
              <a:spcBef>
                <a:spcPct val="30000"/>
              </a:spcBef>
              <a:defRPr sz="1200">
                <a:solidFill>
                  <a:schemeClr val="tx1"/>
                </a:solidFill>
                <a:latin typeface="Calibri" panose="020F0502020204030204" pitchFamily="34" charset="0"/>
              </a:defRPr>
            </a:lvl1pPr>
            <a:lvl2pPr marL="742950" indent="-285750" defTabSz="911225">
              <a:spcBef>
                <a:spcPct val="30000"/>
              </a:spcBef>
              <a:defRPr sz="1200">
                <a:solidFill>
                  <a:schemeClr val="tx1"/>
                </a:solidFill>
                <a:latin typeface="Calibri" panose="020F0502020204030204" pitchFamily="34" charset="0"/>
              </a:defRPr>
            </a:lvl2pPr>
            <a:lvl3pPr marL="1143000" indent="-228600" defTabSz="911225">
              <a:spcBef>
                <a:spcPct val="30000"/>
              </a:spcBef>
              <a:defRPr sz="1200">
                <a:solidFill>
                  <a:schemeClr val="tx1"/>
                </a:solidFill>
                <a:latin typeface="Calibri" panose="020F0502020204030204" pitchFamily="34" charset="0"/>
              </a:defRPr>
            </a:lvl3pPr>
            <a:lvl4pPr marL="1600200" indent="-228600" defTabSz="911225">
              <a:spcBef>
                <a:spcPct val="30000"/>
              </a:spcBef>
              <a:defRPr sz="1200">
                <a:solidFill>
                  <a:schemeClr val="tx1"/>
                </a:solidFill>
                <a:latin typeface="Calibri" panose="020F0502020204030204" pitchFamily="34" charset="0"/>
              </a:defRPr>
            </a:lvl4pPr>
            <a:lvl5pPr marL="2057400" indent="-228600" defTabSz="911225">
              <a:spcBef>
                <a:spcPct val="30000"/>
              </a:spcBef>
              <a:defRPr sz="1200">
                <a:solidFill>
                  <a:schemeClr val="tx1"/>
                </a:solidFill>
                <a:latin typeface="Calibri" panose="020F0502020204030204" pitchFamily="34" charset="0"/>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7D0C3686-9446-4DAB-BA7E-F69B93FF8FBB}" type="slidenum">
              <a:rPr lang="en-US" altLang="en-US" smtClean="0">
                <a:cs typeface="Arial" panose="020B0604020202020204" pitchFamily="34" charset="0"/>
              </a:rPr>
              <a:pPr fontAlgn="base">
                <a:spcBef>
                  <a:spcPct val="0"/>
                </a:spcBef>
                <a:spcAft>
                  <a:spcPct val="0"/>
                </a:spcAft>
              </a:pPr>
              <a:t>58</a:t>
            </a:fld>
            <a:endParaRPr lang="en-US" altLang="en-US">
              <a:cs typeface="Arial" panose="020B0604020202020204" pitchFamily="34" charset="0"/>
            </a:endParaRPr>
          </a:p>
        </p:txBody>
      </p:sp>
    </p:spTree>
    <p:extLst>
      <p:ext uri="{BB962C8B-B14F-4D97-AF65-F5344CB8AC3E}">
        <p14:creationId xmlns:p14="http://schemas.microsoft.com/office/powerpoint/2010/main" val="1032121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Recording menu at the top left of the recording screen</a:t>
            </a:r>
            <a:r>
              <a:rPr lang="en-US" baseline="0" dirty="0"/>
              <a:t> to </a:t>
            </a:r>
            <a:r>
              <a:rPr lang="en-US" dirty="0"/>
              <a:t>download the full recording, download a Chat transcript in .</a:t>
            </a:r>
            <a:r>
              <a:rPr lang="en-US"/>
              <a:t>txt format, </a:t>
            </a:r>
            <a:r>
              <a:rPr lang="en-US" dirty="0"/>
              <a:t>get extra help or report an issue if you are having trouble with the </a:t>
            </a:r>
            <a:r>
              <a:rPr lang="en-US"/>
              <a:t>recording.”</a:t>
            </a:r>
            <a:endParaRPr lang="en-US" dirty="0"/>
          </a:p>
          <a:p>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59</a:t>
            </a:fld>
            <a:endParaRPr lang="en-US"/>
          </a:p>
        </p:txBody>
      </p:sp>
    </p:spTree>
    <p:extLst>
      <p:ext uri="{BB962C8B-B14F-4D97-AF65-F5344CB8AC3E}">
        <p14:creationId xmlns:p14="http://schemas.microsoft.com/office/powerpoint/2010/main" val="384322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a session moderator is inactive in a session for five minutes, the user will see and hear a reminder that the session is open and will close in one minute. The user will need to engage with the inactivity warning by clicking the </a:t>
            </a:r>
            <a:r>
              <a:rPr lang="en-US" sz="1200" b="1" i="0" kern="1200" dirty="0">
                <a:solidFill>
                  <a:schemeClr val="tx1"/>
                </a:solidFill>
                <a:effectLst/>
                <a:latin typeface="+mn-lt"/>
                <a:ea typeface="+mn-ea"/>
                <a:cs typeface="+mn-cs"/>
              </a:rPr>
              <a:t>I’m still here </a:t>
            </a:r>
            <a:r>
              <a:rPr lang="en-US" sz="1200" b="0" i="0" kern="1200" dirty="0">
                <a:solidFill>
                  <a:schemeClr val="tx1"/>
                </a:solidFill>
                <a:effectLst/>
                <a:latin typeface="+mn-lt"/>
                <a:ea typeface="+mn-ea"/>
                <a:cs typeface="+mn-cs"/>
              </a:rPr>
              <a:t>button or the session will end and all attendees will be removed from the room. Once removed, session attendees will see a display message telling them the session has closed due to inactivity. As a best practice, if you are hosting a session that will include more than five minutes of inactivity, such as long breaks or when you log in </a:t>
            </a:r>
            <a:r>
              <a:rPr lang="en-US" sz="1200" b="0" i="0" kern="1200">
                <a:solidFill>
                  <a:schemeClr val="tx1"/>
                </a:solidFill>
                <a:effectLst/>
                <a:latin typeface="+mn-lt"/>
                <a:ea typeface="+mn-ea"/>
                <a:cs typeface="+mn-cs"/>
              </a:rPr>
              <a:t>to session early, </a:t>
            </a:r>
            <a:r>
              <a:rPr lang="en-US" sz="1200" b="0" i="0" kern="1200" dirty="0">
                <a:solidFill>
                  <a:schemeClr val="tx1"/>
                </a:solidFill>
                <a:effectLst/>
                <a:latin typeface="+mn-lt"/>
                <a:ea typeface="+mn-ea"/>
                <a:cs typeface="+mn-cs"/>
              </a:rPr>
              <a:t>use the timer to keep the session active.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Attendees logged in to an inactive session without a moderator present will be removed from the session after 60 minutes.”</a:t>
            </a:r>
          </a:p>
          <a:p>
            <a:endParaRPr lang="en-US" dirty="0"/>
          </a:p>
        </p:txBody>
      </p:sp>
      <p:sp>
        <p:nvSpPr>
          <p:cNvPr id="4" name="Slide Number Placeholder 3"/>
          <p:cNvSpPr>
            <a:spLocks noGrp="1"/>
          </p:cNvSpPr>
          <p:nvPr>
            <p:ph type="sldNum" sz="quarter" idx="5"/>
          </p:nvPr>
        </p:nvSpPr>
        <p:spPr/>
        <p:txBody>
          <a:bodyPr/>
          <a:lstStyle/>
          <a:p>
            <a:fld id="{95317DB1-8892-4355-A9DE-BF27CCA11F74}" type="slidenum">
              <a:rPr lang="en-US" smtClean="0"/>
              <a:t>6</a:t>
            </a:fld>
            <a:endParaRPr lang="en-US"/>
          </a:p>
        </p:txBody>
      </p:sp>
    </p:spTree>
    <p:extLst>
      <p:ext uri="{BB962C8B-B14F-4D97-AF65-F5344CB8AC3E}">
        <p14:creationId xmlns:p14="http://schemas.microsoft.com/office/powerpoint/2010/main" val="154429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“Given the existing feature set of the new user experience, some primary use cases surface as opportunities to take advantage of the benefits offered by the new user experience.</a:t>
            </a:r>
            <a:r>
              <a:rPr lang="en-US" altLang="en-US" baseline="0" dirty="0"/>
              <a:t> </a:t>
            </a:r>
            <a:endParaRPr lang="en-US" altLang="en-US" dirty="0"/>
          </a:p>
          <a:p>
            <a:pPr eaLnBrk="1" hangingPunct="1">
              <a:spcBef>
                <a:spcPct val="0"/>
              </a:spcBef>
            </a:pPr>
            <a:endParaRPr lang="en-US" altLang="en-US" dirty="0"/>
          </a:p>
          <a:p>
            <a:pPr eaLnBrk="1" hangingPunct="1">
              <a:spcBef>
                <a:spcPct val="0"/>
              </a:spcBef>
            </a:pPr>
            <a:r>
              <a:rPr lang="en-US" altLang="en-US" dirty="0"/>
              <a:t>The high quality audio and video capabilities of the system make it an ideal option for office hours, student support services, and other one-on-one sessions where content is shared while interaction is conducted via the audio and video tools.</a:t>
            </a:r>
          </a:p>
          <a:p>
            <a:pPr eaLnBrk="1" hangingPunct="1">
              <a:spcBef>
                <a:spcPct val="0"/>
              </a:spcBef>
            </a:pPr>
            <a:endParaRPr lang="en-US" altLang="en-US" dirty="0"/>
          </a:p>
          <a:p>
            <a:pPr eaLnBrk="1" hangingPunct="1">
              <a:spcBef>
                <a:spcPct val="0"/>
              </a:spcBef>
            </a:pPr>
            <a:r>
              <a:rPr lang="en-US" altLang="en-US" dirty="0"/>
              <a:t>Sessions driven by content delivery such as info sessions or instructor led, lecture style sessions with a focus on covering content also provide an opportunity to exploit the benefits of the Ultra experience.</a:t>
            </a:r>
          </a:p>
          <a:p>
            <a:pPr eaLnBrk="1" hangingPunct="1">
              <a:spcBef>
                <a:spcPct val="0"/>
              </a:spcBef>
            </a:pPr>
            <a:endParaRPr lang="en-US" altLang="en-US" dirty="0"/>
          </a:p>
          <a:p>
            <a:pPr eaLnBrk="1" hangingPunct="1">
              <a:spcBef>
                <a:spcPct val="0"/>
              </a:spcBef>
            </a:pPr>
            <a:r>
              <a:rPr lang="en-US" altLang="en-US" dirty="0"/>
              <a:t>Small groups with a need to collaborate around shared content can also benefit from the new user experience. High quality audio and video, along with simple whiteboard annotation, allows groups to engage in a high quality environment.</a:t>
            </a:r>
          </a:p>
          <a:p>
            <a:pPr eaLnBrk="1" hangingPunct="1">
              <a:spcBef>
                <a:spcPct val="0"/>
              </a:spcBef>
            </a:pPr>
            <a:endParaRPr lang="en-US" altLang="en-US" dirty="0"/>
          </a:p>
          <a:p>
            <a:r>
              <a:rPr lang="en-US" altLang="en-US" baseline="0" dirty="0"/>
              <a:t>Ultra sessions can currently handle </a:t>
            </a:r>
            <a:r>
              <a:rPr lang="en-US" dirty="0"/>
              <a:t>up to 500 participants in a sessions provided a session has been designated as large events. In order to make use of this feature, you must submit a large session request to the Collaborate support team on </a:t>
            </a:r>
            <a:r>
              <a:rPr lang="en-US" dirty="0">
                <a:hlinkClick r:id="rId3"/>
              </a:rPr>
              <a:t>Behind the Blackboard </a:t>
            </a:r>
            <a:r>
              <a:rPr lang="en-US" dirty="0"/>
              <a:t>if you expect over 250 participants in your session.</a:t>
            </a:r>
          </a:p>
          <a:p>
            <a:endParaRPr lang="en-US" dirty="0"/>
          </a:p>
          <a:p>
            <a:r>
              <a:rPr lang="en-US" dirty="0"/>
              <a:t>Sessions not designated as large events can still host as many as 250 participants.</a:t>
            </a:r>
          </a:p>
          <a:p>
            <a:endParaRPr lang="en-US" dirty="0"/>
          </a:p>
          <a:p>
            <a:r>
              <a:rPr lang="en-US" dirty="0"/>
              <a:t>When running a session as a large event, some features are disabled to minimize disruptions, including a participants permission to share audio and video, to draw on whiteboards and files, and to post chat messages. Moderators can however choose to turn on participants ability to post chat message during the session, if desired. Keep in mind that these permissions are off for participants only. Moderators and presenters can still do all of these things. The Breakout groups feature is also disabled is sessions designated as a large event.</a:t>
            </a:r>
            <a:r>
              <a:rPr lang="en-US" altLang="en-US" dirty="0"/>
              <a:t>”</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9A6A82C-5E81-480E-8AD5-B38B625C494F}" type="slidenum">
              <a:rPr lang="en-US" altLang="en-US" smtClean="0">
                <a:latin typeface="Calibri" panose="020F0502020204030204" pitchFamily="34" charset="0"/>
              </a:rPr>
              <a:pPr fontAlgn="base">
                <a:spcBef>
                  <a:spcPct val="0"/>
                </a:spcBef>
                <a:spcAft>
                  <a:spcPct val="0"/>
                </a:spcAft>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1754066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dirty="0"/>
              <a:t>“Great coaches have a game plan; great moderators have a robust presentation plan. This plan provides a framework that helps determine the when, why, and how behind what content is presented.  It also helps identify what materials and resources you already have available and what you will need to develop.  The plan also provides a place to note what you want to say about each content item, which helps jog your memory when it’s time to deliver the content.</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When preparing your session, remember that the new user experience is designed to meet the needs of all types of learners: visual, auditory, kinesthetic, and social.  Vary both the content format and the target areas to keep participants engaged.  Know your learning and social objectives, and select content that supports these objectives.  Doing so keeps the presentation on track and lessens confusion.</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Once you have created the classroom and prepared the content, it is time to invite participants to attend the session.  You will need to provide participants with information about the session so they know when to show up, how to log in, browser requirements, what to do if they encounter technical difficulties, and what is expected of them once they arrive.  As the session leader, be ready to present.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Perform an equipment and environment check ahead of time to ensure a smooth session. Run the Tech Check to make sure Audio and Video are working and set up correctly. If using </a:t>
            </a:r>
            <a:r>
              <a:rPr lang="en-US" dirty="0" err="1"/>
              <a:t>Wifi</a:t>
            </a:r>
            <a:r>
              <a:rPr lang="en-US" dirty="0"/>
              <a:t>, try to be as close to the router as possible. Using a headset is preferred, users without headsets should be sure to be in a quiet area to prevent background noise! Be in a well lit area if transmitting video. Close streaming services such as YouTube, Spotify, or Pandora before accessing the session.</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Presenting content, while managing interaction and facilitating communication, requires multitasking skills.  Having a plan is a great starting point, but the plan alone isn’t enough.  Just as a coach occasionally needs to make a last-minute adjustment to a play, a moderator may occasionally need to make adjustments to the plan in the middle of a session.  Spontaneity and the ability to improvise are crucial skills for the session leader, and they are developed through practice.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Keep in mind the way the voice algorithm slots active speakers when asking questions. Make sure you elicit in-depth responses from session attendees in order to ensure their activity is recognized by the system.</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Asking your participants for feedback during a session is a great way to assess both the flow and effectiveness of the content.  At the end of the session, take the time to evaluate the effectiveness of the session on the whole.  By focusing on both his/her strengths, and areas for improvement, a leader can then make the necessary adjustments to increase effectiveness for the next time he/she delivers a session.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Keep</a:t>
            </a:r>
            <a:r>
              <a:rPr lang="en-US" baseline="0" dirty="0"/>
              <a:t> the support phone numbers we looked at earlier in this session handy. As late comers join the session or if users run in to trouble while the session is in progress, refer attendees to </a:t>
            </a:r>
            <a:r>
              <a:rPr lang="en-US" altLang="en-US" baseline="0" dirty="0"/>
              <a:t>support instead of holding up the session for other attendees by attempting to troubleshoot issues in depth.</a:t>
            </a:r>
            <a:r>
              <a:rPr lang="en-US" altLang="en-US" dirty="0"/>
              <a:t>”</a:t>
            </a:r>
            <a:endParaRPr lang="en-US"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6263BE6-8540-4BD4-85FC-F8AE839F2355}" type="slidenum">
              <a:rPr lang="en-US" altLang="en-US" smtClean="0">
                <a:solidFill>
                  <a:srgbClr val="000000"/>
                </a:solidFill>
                <a:latin typeface="Calibri" panose="020F0502020204030204" pitchFamily="34" charset="0"/>
              </a:rPr>
              <a:pPr fontAlgn="base">
                <a:spcBef>
                  <a:spcPct val="0"/>
                </a:spcBef>
                <a:spcAft>
                  <a:spcPct val="0"/>
                </a:spcAft>
              </a:pPr>
              <a:t>61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665795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eaLnBrk="1" fontAlgn="auto" hangingPunct="1">
              <a:spcBef>
                <a:spcPts val="0"/>
              </a:spcBef>
              <a:spcAft>
                <a:spcPts val="0"/>
              </a:spcAft>
              <a:defRPr/>
            </a:pPr>
            <a:r>
              <a:rPr lang="en-US" dirty="0"/>
              <a:t>“Whether you are presenting your session from your home or office, from a class or boardroom setting, preparing your equipment and environment will ensure an optimal experience for all.</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Prior to delivery, verify that your computer has been configured for the session and that your microphone is in good working order. Ensure that your headset or speakers are working properly and that your camera is connected and working properly as well. </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Next ensure your environment is optimized for delivery. Make sure telephone ringers have been turned off and reduce background noise as much as possible. Set your workstation to an ergonomically correct position and ensure needed items such as pen and paper are with within reach. Adjust lighting so that it is sufficient for camera use without causing eye strain. Ensure comfort items are nearby, for example, something to drink, tissues, etc. </a:t>
            </a:r>
          </a:p>
          <a:p>
            <a:pPr eaLnBrk="1" fontAlgn="auto" hangingPunct="1">
              <a:spcBef>
                <a:spcPts val="0"/>
              </a:spcBef>
              <a:spcAft>
                <a:spcPts val="0"/>
              </a:spcAft>
              <a:defRPr/>
            </a:pPr>
            <a:r>
              <a:rPr lang="en-US" dirty="0"/>
              <a:t> </a:t>
            </a:r>
          </a:p>
          <a:p>
            <a:pPr eaLnBrk="1" fontAlgn="auto" hangingPunct="1">
              <a:spcBef>
                <a:spcPts val="0"/>
              </a:spcBef>
              <a:spcAft>
                <a:spcPts val="0"/>
              </a:spcAft>
              <a:defRPr/>
            </a:pPr>
            <a:r>
              <a:rPr lang="en-US" dirty="0"/>
              <a:t>Prior to your session, set aside some time to practice. If possible </a:t>
            </a:r>
            <a:r>
              <a:rPr lang="en-US" dirty="0">
                <a:solidFill>
                  <a:srgbClr val="002060"/>
                </a:solidFill>
              </a:rPr>
              <a:t>find a way to practice with two computers or ask a colleague or friend to join you for practice. The best way to master using Blackboard Collaborate</a:t>
            </a:r>
            <a:r>
              <a:rPr lang="en-US" dirty="0"/>
              <a:t> is through practice and that requires experiencing the moderator and participant roles. Use speaking notes to help you stay on track. Overall, relax. Remember you are human and that’s OK. Talk the walk. When you’re in the session, be sure to tell participants where they are and where they are going and when presenting, take your time. Be aware of varying connection speeds and leave no participant behind.”</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4FAD117-3120-4BC1-8AA7-B7E4D760A9B2}" type="slidenum">
              <a:rPr lang="en-US" altLang="en-US" smtClean="0">
                <a:solidFill>
                  <a:srgbClr val="000000"/>
                </a:solidFill>
                <a:latin typeface="Calibri" panose="020F0502020204030204" pitchFamily="34" charset="0"/>
              </a:rPr>
              <a:pPr fontAlgn="base">
                <a:spcBef>
                  <a:spcPct val="0"/>
                </a:spcBef>
                <a:spcAft>
                  <a:spcPct val="0"/>
                </a:spcAft>
              </a:pPr>
              <a:t>62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315468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“Thanks everyone for being here. We covered a lot of material today, so identify what is important to you and your learning environment. Explore, engage, and expand.”</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3E3FAC7-2084-42AE-BAB9-628BC520CA75}" type="slidenum">
              <a:rPr lang="en-US" altLang="en-US" smtClean="0">
                <a:latin typeface="Calibri" panose="020F0502020204030204" pitchFamily="34" charset="0"/>
              </a:rPr>
              <a:pPr fontAlgn="base">
                <a:spcBef>
                  <a:spcPct val="0"/>
                </a:spcBef>
                <a:spcAft>
                  <a:spcPct val="0"/>
                </a:spcAft>
              </a:pPr>
              <a:t>63</a:t>
            </a:fld>
            <a:endParaRPr lang="en-US" altLang="en-US">
              <a:latin typeface="Calibri" panose="020F0502020204030204" pitchFamily="34" charset="0"/>
            </a:endParaRPr>
          </a:p>
        </p:txBody>
      </p:sp>
    </p:spTree>
    <p:extLst>
      <p:ext uri="{BB962C8B-B14F-4D97-AF65-F5344CB8AC3E}">
        <p14:creationId xmlns:p14="http://schemas.microsoft.com/office/powerpoint/2010/main" val="228803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“Collaborate with the Ultra experience</a:t>
            </a:r>
            <a:r>
              <a:rPr lang="en-US" baseline="0" dirty="0"/>
              <a:t> has built in first-time user experience aids to help users get up and running quickly.”</a:t>
            </a:r>
            <a:endParaRPr lang="en-US" dirty="0"/>
          </a:p>
        </p:txBody>
      </p:sp>
      <p:sp>
        <p:nvSpPr>
          <p:cNvPr id="4" name="Slide Number Placeholder 3"/>
          <p:cNvSpPr>
            <a:spLocks noGrp="1"/>
          </p:cNvSpPr>
          <p:nvPr>
            <p:ph type="sldNum" sz="quarter" idx="10"/>
          </p:nvPr>
        </p:nvSpPr>
        <p:spPr/>
        <p:txBody>
          <a:bodyPr/>
          <a:lstStyle/>
          <a:p>
            <a:fld id="{95317DB1-8892-4355-A9DE-BF27CCA11F74}" type="slidenum">
              <a:rPr lang="en-US" smtClean="0"/>
              <a:t>7</a:t>
            </a:fld>
            <a:endParaRPr lang="en-US"/>
          </a:p>
        </p:txBody>
      </p:sp>
    </p:spTree>
    <p:extLst>
      <p:ext uri="{BB962C8B-B14F-4D97-AF65-F5344CB8AC3E}">
        <p14:creationId xmlns:p14="http://schemas.microsoft.com/office/powerpoint/2010/main" val="78298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“When a user launches a session for the first time they will be prompted to set</a:t>
            </a:r>
            <a:r>
              <a:rPr lang="en-US" baseline="0" dirty="0"/>
              <a:t> up their AV Settings</a:t>
            </a:r>
            <a:r>
              <a:rPr lang="en-US" dirty="0"/>
              <a:t> This</a:t>
            </a:r>
            <a:r>
              <a:rPr lang="en-US" baseline="0" dirty="0"/>
              <a:t> </a:t>
            </a:r>
            <a:r>
              <a:rPr lang="en-US" dirty="0"/>
              <a:t>allows users to set the browser up with permission to use audio and video. Once permissions are set, the test allows users to see if their mic and video are working. Users must complete this setup at least once, then they will not be prompted again unless they clear cookies and cache in the browser.  As an exception though, in Chrome if the user is incognito, the AV</a:t>
            </a:r>
            <a:r>
              <a:rPr lang="en-US" baseline="0" dirty="0"/>
              <a:t> setup </a:t>
            </a:r>
            <a:r>
              <a:rPr lang="en-US" dirty="0"/>
              <a:t>will run every time.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User's that have already completed the initial permissions setup can access the audio and video check again from the My Settings panel. We’ll look at this area later in this session.”</a:t>
            </a:r>
          </a:p>
        </p:txBody>
      </p:sp>
      <p:sp>
        <p:nvSpPr>
          <p:cNvPr id="4" name="Slide Number Placeholder 3"/>
          <p:cNvSpPr>
            <a:spLocks noGrp="1"/>
          </p:cNvSpPr>
          <p:nvPr>
            <p:ph type="sldNum" sz="quarter" idx="10"/>
          </p:nvPr>
        </p:nvSpPr>
        <p:spPr/>
        <p:txBody>
          <a:bodyPr/>
          <a:lstStyle/>
          <a:p>
            <a:fld id="{95317DB1-8892-4355-A9DE-BF27CCA11F74}" type="slidenum">
              <a:rPr lang="en-US" smtClean="0"/>
              <a:t>8</a:t>
            </a:fld>
            <a:endParaRPr lang="en-US"/>
          </a:p>
        </p:txBody>
      </p:sp>
    </p:spTree>
    <p:extLst>
      <p:ext uri="{BB962C8B-B14F-4D97-AF65-F5344CB8AC3E}">
        <p14:creationId xmlns:p14="http://schemas.microsoft.com/office/powerpoint/2010/main" val="167284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mj-lt"/>
              <a:buNone/>
            </a:pPr>
            <a:r>
              <a:rPr lang="en-US" altLang="en-US" dirty="0"/>
              <a:t>“Collaborate will first test your audio connection. Select the desired input device from the drop-down menu. Say something in to the microphone you’ve selected. If you see the audio bar moving when you speak select Yes-It’s working to continue your progress through the setup. Selecting No-I need help will take you to Blackboard Help for more information.</a:t>
            </a:r>
          </a:p>
          <a:p>
            <a:pPr eaLnBrk="1" hangingPunct="1">
              <a:spcBef>
                <a:spcPct val="0"/>
              </a:spcBef>
              <a:buFont typeface="+mj-lt"/>
              <a:buNone/>
            </a:pPr>
            <a:endParaRPr lang="en-US" altLang="en-US" dirty="0"/>
          </a:p>
          <a:p>
            <a:pPr eaLnBrk="1" hangingPunct="1">
              <a:spcBef>
                <a:spcPct val="0"/>
              </a:spcBef>
              <a:buFont typeface="+mj-lt"/>
              <a:buNone/>
            </a:pPr>
            <a:r>
              <a:rPr lang="en-US" altLang="en-US" dirty="0"/>
              <a:t>Likewise, for the video test, select the desired input device from the drop-down list. Don’t worry, no one else can see you. If you see yourself selecting Yes-it’s working will complete the process. Again, clicking No-I need help will automatically redirect you to Blackboard Help for more assistance.</a:t>
            </a:r>
          </a:p>
          <a:p>
            <a:pPr eaLnBrk="1" hangingPunct="1">
              <a:spcBef>
                <a:spcPct val="0"/>
              </a:spcBef>
              <a:buFont typeface="+mj-lt"/>
              <a:buNone/>
            </a:pPr>
            <a:endParaRPr lang="en-US" altLang="en-US" dirty="0"/>
          </a:p>
          <a:p>
            <a:r>
              <a:rPr lang="en-US" sz="1200" kern="1200" dirty="0">
                <a:solidFill>
                  <a:schemeClr val="tx1"/>
                </a:solidFill>
                <a:effectLst/>
                <a:latin typeface="+mn-lt"/>
                <a:ea typeface="+mn-ea"/>
                <a:cs typeface="+mn-cs"/>
              </a:rPr>
              <a:t>Users receive guidance prompts on Audio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icon</a:t>
            </a:r>
            <a:r>
              <a:rPr lang="en-US" sz="1200" kern="1200" baseline="0" dirty="0">
                <a:solidFill>
                  <a:schemeClr val="tx1"/>
                </a:solidFill>
                <a:effectLst/>
                <a:latin typeface="+mn-lt"/>
                <a:ea typeface="+mn-ea"/>
                <a:cs typeface="+mn-cs"/>
              </a:rPr>
              <a:t> located at the bottom of the Media Space</a:t>
            </a:r>
            <a:r>
              <a:rPr lang="en-US" sz="1200" kern="1200" dirty="0">
                <a:solidFill>
                  <a:schemeClr val="tx1"/>
                </a:solidFill>
                <a:effectLst/>
                <a:latin typeface="+mn-lt"/>
                <a:ea typeface="+mn-ea"/>
                <a:cs typeface="+mn-cs"/>
              </a:rPr>
              <a:t> letting them know when they have everything set up right and are ready to start speaking.”</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357452E-8F79-4946-A286-1412FAF2E254}" type="slidenum">
              <a:rPr lang="en-US" altLang="en-US" smtClean="0">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421581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3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 &amp; A">
    <p:spTree>
      <p:nvGrpSpPr>
        <p:cNvPr id="1" name=""/>
        <p:cNvGrpSpPr/>
        <p:nvPr/>
      </p:nvGrpSpPr>
      <p:grpSpPr>
        <a:xfrm>
          <a:off x="0" y="0"/>
          <a:ext cx="0" cy="0"/>
          <a:chOff x="0" y="0"/>
          <a:chExt cx="0" cy="0"/>
        </a:xfrm>
      </p:grpSpPr>
      <p:sp>
        <p:nvSpPr>
          <p:cNvPr id="12" name="TextBox 11"/>
          <p:cNvSpPr txBox="1"/>
          <p:nvPr/>
        </p:nvSpPr>
        <p:spPr>
          <a:xfrm>
            <a:off x="312615" y="531857"/>
            <a:ext cx="8584693" cy="523220"/>
          </a:xfrm>
          <a:prstGeom prst="rect">
            <a:avLst/>
          </a:prstGeom>
          <a:noFill/>
        </p:spPr>
        <p:txBody>
          <a:bodyPr wrap="square" lIns="0" rIns="0" rtlCol="0" anchor="b">
            <a:spAutoFit/>
          </a:bodyPr>
          <a:lstStyle/>
          <a:p>
            <a:r>
              <a:rPr lang="en-US" sz="2800" b="1" dirty="0"/>
              <a:t>Questions and Answers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2103120"/>
            <a:ext cx="3620005" cy="3620005"/>
          </a:xfrm>
          <a:prstGeom prst="rect">
            <a:avLst/>
          </a:prstGeom>
        </p:spPr>
      </p:pic>
    </p:spTree>
    <p:extLst>
      <p:ext uri="{BB962C8B-B14F-4D97-AF65-F5344CB8AC3E}">
        <p14:creationId xmlns:p14="http://schemas.microsoft.com/office/powerpoint/2010/main" val="159403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12" name="TextBox 11"/>
          <p:cNvSpPr txBox="1"/>
          <p:nvPr/>
        </p:nvSpPr>
        <p:spPr>
          <a:xfrm>
            <a:off x="312615" y="531857"/>
            <a:ext cx="8584693" cy="523220"/>
          </a:xfrm>
          <a:prstGeom prst="rect">
            <a:avLst/>
          </a:prstGeom>
          <a:noFill/>
        </p:spPr>
        <p:txBody>
          <a:bodyPr wrap="square" lIns="0" rIns="0" rtlCol="0" anchor="b">
            <a:spAutoFit/>
          </a:bodyPr>
          <a:lstStyle/>
          <a:p>
            <a:r>
              <a:rPr lang="en-US" sz="2800" b="1" dirty="0"/>
              <a:t>Thank You</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2103120"/>
            <a:ext cx="3619048" cy="3619048"/>
          </a:xfrm>
          <a:prstGeom prst="rect">
            <a:avLst/>
          </a:prstGeom>
        </p:spPr>
      </p:pic>
    </p:spTree>
    <p:extLst>
      <p:ext uri="{BB962C8B-B14F-4D97-AF65-F5344CB8AC3E}">
        <p14:creationId xmlns:p14="http://schemas.microsoft.com/office/powerpoint/2010/main" val="329457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laborate Ultra">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0919" y="2652862"/>
            <a:ext cx="3160466" cy="1976893"/>
          </a:xfrm>
          <a:prstGeom prst="rect">
            <a:avLst/>
          </a:prstGeom>
        </p:spPr>
      </p:pic>
      <p:sp>
        <p:nvSpPr>
          <p:cNvPr id="5" name="Title 2"/>
          <p:cNvSpPr>
            <a:spLocks noGrp="1"/>
          </p:cNvSpPr>
          <p:nvPr>
            <p:ph type="title"/>
          </p:nvPr>
        </p:nvSpPr>
        <p:spPr>
          <a:xfrm>
            <a:off x="312615" y="284407"/>
            <a:ext cx="8518770" cy="770670"/>
          </a:xfrm>
        </p:spPr>
        <p:txBody>
          <a:bodyPr/>
          <a:lstStyle/>
          <a:p>
            <a:r>
              <a:rPr lang="en-US" altLang="en-US">
                <a:ea typeface="ＭＳ Ｐゴシック" panose="020B0600070205080204" pitchFamily="34" charset="-128"/>
              </a:rPr>
              <a:t>Click to edit Master title style</a:t>
            </a:r>
            <a:endParaRPr lang="en-US" altLang="en-US" dirty="0">
              <a:ea typeface="ＭＳ Ｐゴシック" panose="020B0600070205080204" pitchFamily="34" charset="-128"/>
            </a:endParaRPr>
          </a:p>
        </p:txBody>
      </p:sp>
      <p:graphicFrame>
        <p:nvGraphicFramePr>
          <p:cNvPr id="6" name="Content Placeholder 4" title="vertical bullet list of pre-session tech check steps to complete"/>
          <p:cNvGraphicFramePr>
            <a:graphicFrameLocks/>
          </p:cNvGraphicFramePr>
          <p:nvPr>
            <p:extLst/>
          </p:nvPr>
        </p:nvGraphicFramePr>
        <p:xfrm>
          <a:off x="314325" y="1282998"/>
          <a:ext cx="5119687" cy="4917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846866" y="1256732"/>
            <a:ext cx="449262" cy="339766"/>
          </a:xfrm>
          <a:prstGeom prst="rect">
            <a:avLst/>
          </a:prstGeom>
          <a:noFill/>
        </p:spPr>
        <p:txBody>
          <a:bodyPr wrap="none" lIns="137160" tIns="137160" rIns="137160" bIns="137160" rtlCol="0">
            <a:noAutofit/>
          </a:bodyPr>
          <a:lstStyle/>
          <a:p>
            <a:pPr algn="ctr"/>
            <a:r>
              <a:rPr lang="en-US" dirty="0">
                <a:latin typeface="Arial" panose="020B0604020202020204" pitchFamily="34" charset="0"/>
                <a:cs typeface="Arial" panose="020B0604020202020204" pitchFamily="34" charset="0"/>
              </a:rPr>
              <a:t>Chat</a:t>
            </a:r>
          </a:p>
        </p:txBody>
      </p:sp>
      <p:sp>
        <p:nvSpPr>
          <p:cNvPr id="8" name="TextBox 7"/>
          <p:cNvSpPr txBox="1"/>
          <p:nvPr/>
        </p:nvSpPr>
        <p:spPr>
          <a:xfrm>
            <a:off x="6309631" y="1254276"/>
            <a:ext cx="449263" cy="339766"/>
          </a:xfrm>
          <a:prstGeom prst="rect">
            <a:avLst/>
          </a:prstGeom>
          <a:noFill/>
        </p:spPr>
        <p:txBody>
          <a:bodyPr wrap="none" lIns="137160" tIns="137160" rIns="137160" bIns="137160" rtlCol="0">
            <a:noAutofit/>
          </a:bodyPr>
          <a:lstStyle/>
          <a:p>
            <a:pPr algn="ctr"/>
            <a:r>
              <a:rPr lang="en-US" dirty="0">
                <a:latin typeface="Arial" panose="020B0604020202020204" pitchFamily="34" charset="0"/>
                <a:cs typeface="Arial" panose="020B0604020202020204" pitchFamily="34" charset="0"/>
              </a:rPr>
              <a:t>Audio</a:t>
            </a:r>
          </a:p>
        </p:txBody>
      </p:sp>
      <p:pic>
        <p:nvPicPr>
          <p:cNvPr id="10" name="Picture 9"/>
          <p:cNvPicPr>
            <a:picLocks noChangeAspect="1"/>
          </p:cNvPicPr>
          <p:nvPr/>
        </p:nvPicPr>
        <p:blipFill>
          <a:blip r:embed="rId8"/>
          <a:stretch>
            <a:fillRect/>
          </a:stretch>
        </p:blipFill>
        <p:spPr>
          <a:xfrm>
            <a:off x="6041628" y="4937031"/>
            <a:ext cx="2419048" cy="647619"/>
          </a:xfrm>
          <a:prstGeom prst="rect">
            <a:avLst/>
          </a:prstGeom>
          <a:ln>
            <a:solidFill>
              <a:schemeClr val="tx1"/>
            </a:solidFill>
          </a:ln>
        </p:spPr>
      </p:pic>
      <p:pic>
        <p:nvPicPr>
          <p:cNvPr id="11" name="Picture 10"/>
          <p:cNvPicPr>
            <a:picLocks noChangeAspect="1"/>
          </p:cNvPicPr>
          <p:nvPr/>
        </p:nvPicPr>
        <p:blipFill>
          <a:blip r:embed="rId9"/>
          <a:stretch>
            <a:fillRect/>
          </a:stretch>
        </p:blipFill>
        <p:spPr>
          <a:xfrm>
            <a:off x="5670919" y="5629739"/>
            <a:ext cx="3161905" cy="676190"/>
          </a:xfrm>
          <a:prstGeom prst="rect">
            <a:avLst/>
          </a:prstGeom>
        </p:spPr>
      </p:pic>
      <p:sp>
        <p:nvSpPr>
          <p:cNvPr id="12" name="Rectangle 11"/>
          <p:cNvSpPr/>
          <p:nvPr/>
        </p:nvSpPr>
        <p:spPr>
          <a:xfrm>
            <a:off x="5670919" y="3725562"/>
            <a:ext cx="3160466" cy="457200"/>
          </a:xfrm>
          <a:prstGeom prst="rect">
            <a:avLst/>
          </a:prstGeom>
          <a:noFill/>
          <a:ln w="254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l="6636" r="16898"/>
          <a:stretch/>
        </p:blipFill>
        <p:spPr>
          <a:xfrm>
            <a:off x="5670919" y="1639692"/>
            <a:ext cx="3160466" cy="664104"/>
          </a:xfrm>
          <a:prstGeom prst="rect">
            <a:avLst/>
          </a:prstGeom>
        </p:spPr>
      </p:pic>
      <p:sp>
        <p:nvSpPr>
          <p:cNvPr id="14" name="Rectangle 13" title="chat panel toggle callout"/>
          <p:cNvSpPr/>
          <p:nvPr/>
        </p:nvSpPr>
        <p:spPr bwMode="auto">
          <a:xfrm>
            <a:off x="7846866" y="1774894"/>
            <a:ext cx="449262" cy="393700"/>
          </a:xfrm>
          <a:prstGeom prst="rect">
            <a:avLst/>
          </a:prstGeom>
          <a:noFill/>
          <a:ln w="25400" cap="flat" cmpd="sng" algn="ctr">
            <a:solidFill>
              <a:schemeClr val="accent1"/>
            </a:solidFill>
            <a:prstDash val="solid"/>
            <a:round/>
            <a:headEnd type="none" w="med" len="med"/>
            <a:tailEnd type="none" w="med" len="med"/>
          </a:ln>
          <a:effectLst/>
        </p:spPr>
        <p:txBody>
          <a:bodyPr/>
          <a:lstStyle/>
          <a:p>
            <a:pPr>
              <a:defRPr/>
            </a:pPr>
            <a:endParaRPr lang="en-US" sz="2400" dirty="0">
              <a:solidFill>
                <a:srgbClr val="5F6062"/>
              </a:solidFill>
              <a:latin typeface="Arial" charset="0"/>
              <a:ea typeface="ＭＳ Ｐゴシック" charset="-128"/>
              <a:cs typeface="ＭＳ Ｐゴシック" charset="-128"/>
            </a:endParaRPr>
          </a:p>
        </p:txBody>
      </p:sp>
      <p:sp>
        <p:nvSpPr>
          <p:cNvPr id="15" name="Rectangle 14" title="chat panel toggle callout"/>
          <p:cNvSpPr/>
          <p:nvPr/>
        </p:nvSpPr>
        <p:spPr bwMode="auto">
          <a:xfrm>
            <a:off x="6309631" y="1782562"/>
            <a:ext cx="449262" cy="393700"/>
          </a:xfrm>
          <a:prstGeom prst="rect">
            <a:avLst/>
          </a:prstGeom>
          <a:noFill/>
          <a:ln w="25400" cap="flat" cmpd="sng" algn="ctr">
            <a:solidFill>
              <a:schemeClr val="accent1"/>
            </a:solidFill>
            <a:prstDash val="solid"/>
            <a:round/>
            <a:headEnd type="none" w="med" len="med"/>
            <a:tailEnd type="none" w="med" len="med"/>
          </a:ln>
          <a:effectLst/>
        </p:spPr>
        <p:txBody>
          <a:bodyPr/>
          <a:lstStyle/>
          <a:p>
            <a:pPr>
              <a:defRPr/>
            </a:pPr>
            <a:endParaRPr lang="en-US" sz="2400" dirty="0">
              <a:solidFill>
                <a:srgbClr val="5F6062"/>
              </a:solidFill>
              <a:latin typeface="Arial" charset="0"/>
              <a:ea typeface="ＭＳ Ｐゴシック" charset="-128"/>
              <a:cs typeface="ＭＳ Ｐゴシック" charset="-128"/>
            </a:endParaRPr>
          </a:p>
        </p:txBody>
      </p:sp>
      <p:sp>
        <p:nvSpPr>
          <p:cNvPr id="16" name="Rectangle 15" title="chat panel toggle callout"/>
          <p:cNvSpPr/>
          <p:nvPr/>
        </p:nvSpPr>
        <p:spPr bwMode="auto">
          <a:xfrm>
            <a:off x="6338206" y="5787362"/>
            <a:ext cx="449262" cy="393700"/>
          </a:xfrm>
          <a:prstGeom prst="rect">
            <a:avLst/>
          </a:prstGeom>
          <a:noFill/>
          <a:ln w="25400" cap="flat" cmpd="sng" algn="ctr">
            <a:solidFill>
              <a:schemeClr val="accent1"/>
            </a:solidFill>
            <a:prstDash val="solid"/>
            <a:round/>
            <a:headEnd type="none" w="med" len="med"/>
            <a:tailEnd type="none" w="med" len="med"/>
          </a:ln>
          <a:effectLst/>
        </p:spPr>
        <p:txBody>
          <a:bodyPr/>
          <a:lstStyle/>
          <a:p>
            <a:pPr>
              <a:defRPr/>
            </a:pPr>
            <a:endParaRPr lang="en-US" sz="2400" dirty="0">
              <a:solidFill>
                <a:srgbClr val="5F6062"/>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9964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acilitato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2615" y="1399142"/>
            <a:ext cx="3675185" cy="4777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3"/>
          </p:nvPr>
        </p:nvSpPr>
        <p:spPr>
          <a:xfrm>
            <a:off x="4106236" y="1398588"/>
            <a:ext cx="4725027" cy="4778375"/>
          </a:xfrm>
        </p:spPr>
        <p:txBody>
          <a:bodyPr/>
          <a:lstStyle/>
          <a:p>
            <a:r>
              <a:rPr lang="en-US"/>
              <a:t>Click icon to add picture</a:t>
            </a:r>
          </a:p>
        </p:txBody>
      </p:sp>
      <p:sp>
        <p:nvSpPr>
          <p:cNvPr id="9" name="TextBox 8"/>
          <p:cNvSpPr txBox="1"/>
          <p:nvPr/>
        </p:nvSpPr>
        <p:spPr>
          <a:xfrm>
            <a:off x="312615" y="531857"/>
            <a:ext cx="8584693" cy="523220"/>
          </a:xfrm>
          <a:prstGeom prst="rect">
            <a:avLst/>
          </a:prstGeom>
          <a:noFill/>
        </p:spPr>
        <p:txBody>
          <a:bodyPr wrap="square" lIns="0" rIns="0" rtlCol="0" anchor="b">
            <a:spAutoFit/>
          </a:bodyPr>
          <a:lstStyle/>
          <a:p>
            <a:r>
              <a:rPr lang="en-US" sz="2800" b="1" dirty="0"/>
              <a:t>Your Facilitator</a:t>
            </a:r>
          </a:p>
        </p:txBody>
      </p:sp>
    </p:spTree>
    <p:extLst>
      <p:ext uri="{BB962C8B-B14F-4D97-AF65-F5344CB8AC3E}">
        <p14:creationId xmlns:p14="http://schemas.microsoft.com/office/powerpoint/2010/main" val="118825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troduce Yourself">
    <p:bg>
      <p:bgPr>
        <a:solidFill>
          <a:schemeClr val="bg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312615" y="1589699"/>
            <a:ext cx="8520234" cy="4678362"/>
          </a:xfrm>
          <a:prstGeom prst="rect">
            <a:avLst/>
          </a:prstGeom>
        </p:spPr>
        <p:txBody>
          <a:bodyPr/>
          <a:lstStyle>
            <a:lvl1pPr marL="282575" indent="-282575" algn="l" defTabSz="457200" rtl="0" eaLnBrk="1" latinLnBrk="0" hangingPunct="1">
              <a:spcBef>
                <a:spcPts val="1776"/>
              </a:spcBef>
              <a:buClr>
                <a:schemeClr val="accent1"/>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Please Share:</a:t>
            </a:r>
          </a:p>
          <a:p>
            <a:pPr lvl="1"/>
            <a:r>
              <a:rPr lang="en-US" dirty="0"/>
              <a:t>Your experience with Blackboard.</a:t>
            </a:r>
          </a:p>
          <a:p>
            <a:pPr lvl="1"/>
            <a:r>
              <a:rPr lang="en-US" dirty="0"/>
              <a:t>One thing you are hoping to learn in our session today.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9590" y="3707853"/>
            <a:ext cx="1828800" cy="1828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0971" y="3707853"/>
            <a:ext cx="1828800" cy="1828800"/>
          </a:xfrm>
          <a:prstGeom prst="rect">
            <a:avLst/>
          </a:prstGeom>
        </p:spPr>
      </p:pic>
      <p:sp>
        <p:nvSpPr>
          <p:cNvPr id="7" name="Title 14"/>
          <p:cNvSpPr>
            <a:spLocks noGrp="1"/>
          </p:cNvSpPr>
          <p:nvPr>
            <p:ph type="title"/>
          </p:nvPr>
        </p:nvSpPr>
        <p:spPr>
          <a:xfrm>
            <a:off x="312615" y="284407"/>
            <a:ext cx="8518770" cy="770670"/>
          </a:xfrm>
        </p:spPr>
        <p:txBody>
          <a:bodyPr/>
          <a:lstStyle/>
          <a:p>
            <a:r>
              <a:rPr lang="en-US"/>
              <a:t>Click to edit Master title style</a:t>
            </a:r>
            <a:endParaRPr lang="en-US" dirty="0"/>
          </a:p>
        </p:txBody>
      </p:sp>
    </p:spTree>
    <p:extLst>
      <p:ext uri="{BB962C8B-B14F-4D97-AF65-F5344CB8AC3E}">
        <p14:creationId xmlns:p14="http://schemas.microsoft.com/office/powerpoint/2010/main" val="330596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bjective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2615" y="1399142"/>
            <a:ext cx="8584693" cy="4777821"/>
          </a:xfrm>
        </p:spPr>
        <p:txBody>
          <a:bodyPr/>
          <a:lstStyle>
            <a:lvl1pPr marL="282575" marR="0" indent="-282575" algn="l" defTabSz="457200" rtl="0" eaLnBrk="1" fontAlgn="auto" latinLnBrk="0" hangingPunct="1">
              <a:lnSpc>
                <a:spcPct val="100000"/>
              </a:lnSpc>
              <a:spcBef>
                <a:spcPts val="1776"/>
              </a:spcBef>
              <a:spcAft>
                <a:spcPts val="0"/>
              </a:spcAft>
              <a:buClr>
                <a:schemeClr val="accent1"/>
              </a:buClr>
              <a:buSzTx/>
              <a:buFont typeface="Arial"/>
              <a:buChar char="•"/>
              <a:tabLst/>
              <a:defRPr/>
            </a:lvl1pPr>
          </a:lstStyle>
          <a:p>
            <a:pPr lvl="0"/>
            <a:r>
              <a:rPr lang="en-US"/>
              <a:t>Edit Master text styles</a:t>
            </a:r>
          </a:p>
          <a:p>
            <a:pPr lvl="1"/>
            <a:r>
              <a:rPr lang="en-US"/>
              <a:t>Second level</a:t>
            </a:r>
          </a:p>
        </p:txBody>
      </p:sp>
      <p:sp>
        <p:nvSpPr>
          <p:cNvPr id="9" name="TextBox 8"/>
          <p:cNvSpPr txBox="1"/>
          <p:nvPr/>
        </p:nvSpPr>
        <p:spPr>
          <a:xfrm>
            <a:off x="312615" y="531857"/>
            <a:ext cx="8584693" cy="523220"/>
          </a:xfrm>
          <a:prstGeom prst="rect">
            <a:avLst/>
          </a:prstGeom>
          <a:noFill/>
        </p:spPr>
        <p:txBody>
          <a:bodyPr wrap="square" lIns="0" rIns="0" rtlCol="0" anchor="b">
            <a:spAutoFit/>
          </a:bodyPr>
          <a:lstStyle/>
          <a:p>
            <a:r>
              <a:rPr lang="en-US" sz="2800" b="1" dirty="0"/>
              <a:t>Objectives</a:t>
            </a:r>
          </a:p>
        </p:txBody>
      </p:sp>
    </p:spTree>
    <p:extLst>
      <p:ext uri="{BB962C8B-B14F-4D97-AF65-F5344CB8AC3E}">
        <p14:creationId xmlns:p14="http://schemas.microsoft.com/office/powerpoint/2010/main" val="174609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2615" y="1399142"/>
            <a:ext cx="8584693" cy="4777821"/>
          </a:xfrm>
        </p:spPr>
        <p:txBody>
          <a:bodyPr/>
          <a:lstStyle>
            <a:lvl1pPr marL="282575" marR="0" indent="-282575" algn="l" defTabSz="457200" rtl="0" eaLnBrk="1" fontAlgn="auto" latinLnBrk="0" hangingPunct="1">
              <a:lnSpc>
                <a:spcPct val="100000"/>
              </a:lnSpc>
              <a:spcBef>
                <a:spcPts val="1776"/>
              </a:spcBef>
              <a:spcAft>
                <a:spcPts val="0"/>
              </a:spcAft>
              <a:buClr>
                <a:schemeClr val="accent1"/>
              </a:buClr>
              <a:buSzTx/>
              <a:buFont typeface="Arial"/>
              <a:buChar char="•"/>
              <a:tabLst/>
              <a:defRPr/>
            </a:lvl1pPr>
          </a:lstStyle>
          <a:p>
            <a:pPr lvl="0"/>
            <a:r>
              <a:rPr lang="en-US"/>
              <a:t>Edit Master text styles</a:t>
            </a:r>
          </a:p>
          <a:p>
            <a:pPr lvl="1"/>
            <a:r>
              <a:rPr lang="en-US"/>
              <a:t>Second level</a:t>
            </a:r>
          </a:p>
        </p:txBody>
      </p:sp>
      <p:sp>
        <p:nvSpPr>
          <p:cNvPr id="9" name="TextBox 8"/>
          <p:cNvSpPr txBox="1"/>
          <p:nvPr/>
        </p:nvSpPr>
        <p:spPr>
          <a:xfrm>
            <a:off x="312615" y="531857"/>
            <a:ext cx="8584693" cy="523220"/>
          </a:xfrm>
          <a:prstGeom prst="rect">
            <a:avLst/>
          </a:prstGeom>
          <a:noFill/>
        </p:spPr>
        <p:txBody>
          <a:bodyPr wrap="square" lIns="0" rIns="0" rtlCol="0" anchor="b">
            <a:spAutoFit/>
          </a:bodyPr>
          <a:lstStyle/>
          <a:p>
            <a:r>
              <a:rPr lang="en-US" sz="2800" b="1" dirty="0"/>
              <a:t>Agenda</a:t>
            </a:r>
          </a:p>
        </p:txBody>
      </p:sp>
    </p:spTree>
    <p:extLst>
      <p:ext uri="{BB962C8B-B14F-4D97-AF65-F5344CB8AC3E}">
        <p14:creationId xmlns:p14="http://schemas.microsoft.com/office/powerpoint/2010/main" val="167857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ctangle 20"/>
          <p:cNvSpPr/>
          <p:nvPr/>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p:nvGrpSpPr>
        <p:grpSpPr>
          <a:xfrm>
            <a:off x="448310" y="773748"/>
            <a:ext cx="1303697" cy="182880"/>
            <a:chOff x="0" y="2787650"/>
            <a:chExt cx="9144001" cy="1282700"/>
          </a:xfrm>
          <a:solidFill>
            <a:schemeClr val="tx1"/>
          </a:solidFill>
        </p:grpSpPr>
        <p:sp>
          <p:nvSpPr>
            <p:cNvPr id="49" name="Freeform 5"/>
            <p:cNvSpPr>
              <a:spLocks noEditPoints="1"/>
            </p:cNvSpPr>
            <p:nvPr/>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8836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553"/>
            <a:ext cx="9189720" cy="6876553"/>
          </a:xfrm>
          <a:prstGeom prst="rect">
            <a:avLst/>
          </a:prstGeom>
        </p:spPr>
      </p:pic>
      <p:sp>
        <p:nvSpPr>
          <p:cNvPr id="21" name="Rectangle 20"/>
          <p:cNvSpPr/>
          <p:nvPr/>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p:nvGrpSpPr>
        <p:grpSpPr>
          <a:xfrm>
            <a:off x="448310" y="773748"/>
            <a:ext cx="1303697" cy="182880"/>
            <a:chOff x="0" y="2787650"/>
            <a:chExt cx="9144001" cy="1282700"/>
          </a:xfrm>
          <a:solidFill>
            <a:schemeClr val="tx1"/>
          </a:solidFill>
        </p:grpSpPr>
        <p:sp>
          <p:nvSpPr>
            <p:cNvPr id="49" name="Freeform 5"/>
            <p:cNvSpPr>
              <a:spLocks noEditPoints="1"/>
            </p:cNvSpPr>
            <p:nvPr/>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850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ctangle 20"/>
          <p:cNvSpPr/>
          <p:nvPr/>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p:nvGrpSpPr>
        <p:grpSpPr>
          <a:xfrm>
            <a:off x="448310" y="773748"/>
            <a:ext cx="1303697" cy="182880"/>
            <a:chOff x="0" y="2787650"/>
            <a:chExt cx="9144001" cy="1282700"/>
          </a:xfrm>
          <a:solidFill>
            <a:schemeClr val="tx1"/>
          </a:solidFill>
        </p:grpSpPr>
        <p:sp>
          <p:nvSpPr>
            <p:cNvPr id="49" name="Freeform 5"/>
            <p:cNvSpPr>
              <a:spLocks noEditPoints="1"/>
            </p:cNvSpPr>
            <p:nvPr/>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0433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301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ctangle 20"/>
          <p:cNvSpPr/>
          <p:nvPr/>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p:nvGrpSpPr>
        <p:grpSpPr>
          <a:xfrm>
            <a:off x="448310" y="773748"/>
            <a:ext cx="1303697" cy="182880"/>
            <a:chOff x="0" y="2787650"/>
            <a:chExt cx="9144001" cy="1282700"/>
          </a:xfrm>
          <a:solidFill>
            <a:schemeClr val="tx1"/>
          </a:solidFill>
        </p:grpSpPr>
        <p:sp>
          <p:nvSpPr>
            <p:cNvPr id="49" name="Freeform 5"/>
            <p:cNvSpPr>
              <a:spLocks noEditPoints="1"/>
            </p:cNvSpPr>
            <p:nvPr/>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095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ctangle 20"/>
          <p:cNvSpPr/>
          <p:nvPr/>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p:nvGrpSpPr>
        <p:grpSpPr>
          <a:xfrm>
            <a:off x="448310" y="773748"/>
            <a:ext cx="1303697" cy="182880"/>
            <a:chOff x="0" y="2787650"/>
            <a:chExt cx="9144001" cy="1282700"/>
          </a:xfrm>
          <a:solidFill>
            <a:schemeClr val="tx1"/>
          </a:solidFill>
        </p:grpSpPr>
        <p:sp>
          <p:nvSpPr>
            <p:cNvPr id="49" name="Freeform 5"/>
            <p:cNvSpPr>
              <a:spLocks noEditPoints="1"/>
            </p:cNvSpPr>
            <p:nvPr/>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1726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6">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ctangle 20"/>
          <p:cNvSpPr/>
          <p:nvPr/>
        </p:nvSpPr>
        <p:spPr>
          <a:xfrm>
            <a:off x="311150" y="636588"/>
            <a:ext cx="4114800" cy="4114800"/>
          </a:xfrm>
          <a:prstGeom prst="rect">
            <a:avLst/>
          </a:prstGeom>
          <a:solidFill>
            <a:schemeClr val="bg1">
              <a:alpha val="85000"/>
            </a:schemeClr>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nvGrpSpPr>
          <p:cNvPr id="61" name="Group 60"/>
          <p:cNvGrpSpPr>
            <a:grpSpLocks noChangeAspect="1"/>
          </p:cNvGrpSpPr>
          <p:nvPr/>
        </p:nvGrpSpPr>
        <p:grpSpPr>
          <a:xfrm>
            <a:off x="448310" y="773748"/>
            <a:ext cx="1303697" cy="182880"/>
            <a:chOff x="0" y="2787650"/>
            <a:chExt cx="9144001" cy="1282700"/>
          </a:xfrm>
          <a:solidFill>
            <a:schemeClr val="tx1"/>
          </a:solidFill>
        </p:grpSpPr>
        <p:sp>
          <p:nvSpPr>
            <p:cNvPr id="49" name="Freeform 5"/>
            <p:cNvSpPr>
              <a:spLocks noEditPoints="1"/>
            </p:cNvSpPr>
            <p:nvPr/>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Rectangle 9"/>
            <p:cNvSpPr>
              <a:spLocks noChangeArrowheads="1"/>
            </p:cNvSpPr>
            <p:nvPr/>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10"/>
            <p:cNvSpPr>
              <a:spLocks noEditPoints="1"/>
            </p:cNvSpPr>
            <p:nvPr/>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11"/>
            <p:cNvSpPr>
              <a:spLocks/>
            </p:cNvSpPr>
            <p:nvPr/>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13"/>
            <p:cNvSpPr>
              <a:spLocks/>
            </p:cNvSpPr>
            <p:nvPr/>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14"/>
            <p:cNvSpPr>
              <a:spLocks noEditPoints="1"/>
            </p:cNvSpPr>
            <p:nvPr/>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17"/>
            <p:cNvSpPr>
              <a:spLocks noEditPoints="1"/>
            </p:cNvSpPr>
            <p:nvPr/>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20"/>
            <p:cNvSpPr>
              <a:spLocks noEditPoints="1"/>
            </p:cNvSpPr>
            <p:nvPr/>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21"/>
            <p:cNvSpPr>
              <a:spLocks/>
            </p:cNvSpPr>
            <p:nvPr/>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22"/>
            <p:cNvSpPr>
              <a:spLocks noEditPoints="1"/>
            </p:cNvSpPr>
            <p:nvPr/>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25"/>
            <p:cNvSpPr>
              <a:spLocks noEditPoints="1"/>
            </p:cNvSpPr>
            <p:nvPr/>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448310" y="1544638"/>
            <a:ext cx="3840480" cy="1969180"/>
          </a:xfrm>
          <a:prstGeom prst="rect">
            <a:avLst/>
          </a:prstGeom>
        </p:spPr>
        <p:txBody>
          <a:bodyPr lIns="0" tIns="0" rIns="0" bIns="91440" anchor="b">
            <a:noAutofit/>
          </a:bodyPr>
          <a:lstStyle>
            <a:lvl1pPr>
              <a:lnSpc>
                <a:spcPct val="90000"/>
              </a:lnSpc>
              <a:defRPr sz="3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48310" y="3513818"/>
            <a:ext cx="3840480" cy="1100410"/>
          </a:xfrm>
          <a:prstGeom prst="rect">
            <a:avLst/>
          </a:prstGeom>
        </p:spPr>
        <p:txBody>
          <a:bodyPr lIns="0" tIns="0" rIns="0" bIns="0" anchor="t">
            <a:noAutofit/>
          </a:bodyPr>
          <a:lstStyle>
            <a:lvl1pPr marL="0" indent="0" algn="l">
              <a:lnSpc>
                <a:spcPct val="90000"/>
              </a:lnSpc>
              <a:spcBef>
                <a:spcPts val="0"/>
              </a:spcBef>
              <a:spcAft>
                <a:spcPts val="0"/>
              </a:spcAft>
              <a:buNone/>
              <a:defRPr sz="18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2936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ext divider 1">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p:nvSpPr>
        <p:spPr>
          <a:xfrm>
            <a:off x="311150" y="636588"/>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Slide Number Placeholder 5"/>
          <p:cNvSpPr txBox="1">
            <a:spLocks/>
          </p:cNvSpPr>
          <p:nvPr/>
        </p:nvSpPr>
        <p:spPr>
          <a:xfrm>
            <a:off x="7916985" y="6357938"/>
            <a:ext cx="914400" cy="365125"/>
          </a:xfrm>
          <a:prstGeom prst="rect">
            <a:avLst/>
          </a:prstGeom>
        </p:spPr>
        <p:txBody>
          <a:bodyPr wrap="none" lIns="0" tIns="0" rIns="0" bIns="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1175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Photo divider 4">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8"/>
            <a:ext cx="8524875" cy="2792412"/>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57633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Photo divider 4">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8"/>
            <a:ext cx="8524875" cy="2792412"/>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5" name="Rectangle 4"/>
          <p:cNvSpPr/>
          <p:nvPr/>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62801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hoto divider 4">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8"/>
            <a:ext cx="8524875" cy="2792412"/>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4"/>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8469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ransition">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7" name="Rectangle 6"/>
          <p:cNvSpPr/>
          <p:nvPr/>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10" name="Rectangle 9"/>
          <p:cNvSpPr/>
          <p:nvPr/>
        </p:nvSpPr>
        <p:spPr>
          <a:xfrm>
            <a:off x="311150" y="636588"/>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709937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Transition">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3" y="636588"/>
            <a:ext cx="8524875" cy="2792412"/>
          </a:xfrm>
          <a:prstGeom prst="rect">
            <a:avLst/>
          </a:prstGeom>
          <a:noFill/>
          <a:ln>
            <a:noFill/>
          </a:ln>
        </p:spPr>
      </p:pic>
      <p:sp>
        <p:nvSpPr>
          <p:cNvPr id="9" name="Rectangle 8"/>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11" name="Rectangle 10"/>
          <p:cNvSpPr/>
          <p:nvPr/>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4110183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_Transition">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3" y="636588"/>
            <a:ext cx="8524875" cy="2792412"/>
          </a:xfrm>
          <a:prstGeom prst="rect">
            <a:avLst/>
          </a:prstGeom>
          <a:noFill/>
          <a:ln>
            <a:noFill/>
          </a:ln>
        </p:spPr>
      </p:pic>
      <p:sp>
        <p:nvSpPr>
          <p:cNvPr id="7" name="Rectangle 6"/>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10" name="Rectangle 9"/>
          <p:cNvSpPr/>
          <p:nvPr/>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60520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2615" y="1399142"/>
            <a:ext cx="4183185" cy="4777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199" y="1399142"/>
            <a:ext cx="4183185" cy="4777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763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Transition">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3" y="636588"/>
            <a:ext cx="8524875" cy="2792412"/>
          </a:xfrm>
          <a:prstGeom prst="rect">
            <a:avLst/>
          </a:prstGeom>
          <a:noFill/>
          <a:ln>
            <a:noFill/>
          </a:ln>
        </p:spPr>
      </p:pic>
      <p:sp>
        <p:nvSpPr>
          <p:cNvPr id="9" name="Rectangle 8"/>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11" name="Rectangle 10"/>
          <p:cNvSpPr/>
          <p:nvPr/>
        </p:nvSpPr>
        <p:spPr>
          <a:xfrm>
            <a:off x="311150" y="3429000"/>
            <a:ext cx="8520113" cy="182880"/>
          </a:xfrm>
          <a:prstGeom prst="rect">
            <a:avLst/>
          </a:prstGeom>
          <a:solidFill>
            <a:schemeClr val="accent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903852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_Text divider 1">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p:nvSpPr>
        <p:spPr>
          <a:xfrm>
            <a:off x="311150" y="636588"/>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50900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hoto divider 2">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3"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33609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Photo divider 2">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3"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5" name="Rectangle 4"/>
          <p:cNvSpPr/>
          <p:nvPr/>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61266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2_Photo divider 2">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3"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77021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3_Text divider 1">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p:nvSpPr>
        <p:spPr>
          <a:xfrm>
            <a:off x="311150" y="636588"/>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36951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Photo divider 3">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9209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_Photo divider 3">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5" name="Rectangle 4"/>
          <p:cNvSpPr/>
          <p:nvPr/>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1896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Photo divider 3">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3"/>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46378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4_Text divider 1">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p:nvSpPr>
        <p:spPr>
          <a:xfrm>
            <a:off x="311150" y="636588"/>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5843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2616" y="1366093"/>
            <a:ext cx="4186359" cy="48474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12616" y="2060154"/>
            <a:ext cx="4186360" cy="41295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366093"/>
            <a:ext cx="4202234" cy="48474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49" y="2060154"/>
            <a:ext cx="4202235" cy="41295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12615" y="284407"/>
            <a:ext cx="8518770" cy="770670"/>
          </a:xfrm>
        </p:spPr>
        <p:txBody>
          <a:bodyPr/>
          <a:lstStyle/>
          <a:p>
            <a:r>
              <a:rPr lang="en-US"/>
              <a:t>Click to edit Master title style</a:t>
            </a:r>
            <a:endParaRPr lang="en-US" dirty="0"/>
          </a:p>
        </p:txBody>
      </p:sp>
    </p:spTree>
    <p:extLst>
      <p:ext uri="{BB962C8B-B14F-4D97-AF65-F5344CB8AC3E}">
        <p14:creationId xmlns:p14="http://schemas.microsoft.com/office/powerpoint/2010/main" val="138372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hoto divider 5">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98012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Photo divider 5">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5" name="Rectangle 4"/>
          <p:cNvSpPr/>
          <p:nvPr/>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08808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Photo divider 5">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5"/>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9666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5_Text divider 1">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lvl="0" algn="ctr"/>
            <a:endParaRPr lang="en-US" dirty="0">
              <a:solidFill>
                <a:schemeClr val="bg1"/>
              </a:solidFill>
              <a:latin typeface="+mj-lt"/>
            </a:endParaRPr>
          </a:p>
        </p:txBody>
      </p:sp>
      <p:sp>
        <p:nvSpPr>
          <p:cNvPr id="23" name="Rectangle 22"/>
          <p:cNvSpPr/>
          <p:nvPr/>
        </p:nvSpPr>
        <p:spPr>
          <a:xfrm>
            <a:off x="311150" y="636588"/>
            <a:ext cx="8521700" cy="5586412"/>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1544637"/>
            <a:ext cx="7071362" cy="3953194"/>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24" name="Rectangle 23"/>
          <p:cNvSpPr/>
          <p:nvPr/>
        </p:nvSpPr>
        <p:spPr>
          <a:xfrm>
            <a:off x="311150" y="636588"/>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271593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divider 6">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2"/>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75447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Photo divider 6">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373525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2_Photo divider 6">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562" y="636589"/>
            <a:ext cx="8524875" cy="2792411"/>
          </a:xfrm>
          <a:prstGeom prst="rect">
            <a:avLst/>
          </a:prstGeom>
        </p:spPr>
      </p:pic>
      <p:sp>
        <p:nvSpPr>
          <p:cNvPr id="23" name="Rectangle 22"/>
          <p:cNvSpPr/>
          <p:nvPr/>
        </p:nvSpPr>
        <p:spPr>
          <a:xfrm>
            <a:off x="311150" y="3429000"/>
            <a:ext cx="8521700" cy="2794000"/>
          </a:xfrm>
          <a:prstGeom prst="rect">
            <a:avLst/>
          </a:prstGeom>
          <a:solidFill>
            <a:schemeClr val="bg1"/>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 name="Title 1"/>
          <p:cNvSpPr>
            <a:spLocks noGrp="1"/>
          </p:cNvSpPr>
          <p:nvPr>
            <p:ph type="ctrTitle"/>
          </p:nvPr>
        </p:nvSpPr>
        <p:spPr>
          <a:xfrm>
            <a:off x="1036318" y="4341475"/>
            <a:ext cx="7071362" cy="1156356"/>
          </a:xfrm>
          <a:prstGeom prst="rect">
            <a:avLst/>
          </a:prstGeom>
        </p:spPr>
        <p:txBody>
          <a:bodyPr lIns="0" tIns="0" rIns="0" bIns="91440" anchor="t">
            <a:noAutofit/>
          </a:bodyPr>
          <a:lstStyle>
            <a:lvl1pPr>
              <a:lnSpc>
                <a:spcPct val="90000"/>
              </a:lnSpc>
              <a:defRPr sz="3400">
                <a:solidFill>
                  <a:schemeClr val="tx1"/>
                </a:solidFill>
              </a:defRPr>
            </a:lvl1pPr>
          </a:lstStyle>
          <a:p>
            <a:r>
              <a:rPr lang="en-US"/>
              <a:t>Click to edit Master title style</a:t>
            </a:r>
            <a:endParaRPr lang="en-US" dirty="0"/>
          </a:p>
        </p:txBody>
      </p:sp>
      <p:sp>
        <p:nvSpPr>
          <p:cNvPr id="6" name="Rectangle 5"/>
          <p:cNvSpPr/>
          <p:nvPr/>
        </p:nvSpPr>
        <p:spPr>
          <a:xfrm>
            <a:off x="311150" y="3429000"/>
            <a:ext cx="8520113" cy="182880"/>
          </a:xfrm>
          <a:prstGeom prst="rect">
            <a:avLst/>
          </a:prstGeom>
          <a:solidFill>
            <a:schemeClr val="accent6"/>
          </a:solidFill>
          <a:ln w="12700"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Tree>
    <p:extLst>
      <p:ext uri="{BB962C8B-B14F-4D97-AF65-F5344CB8AC3E}">
        <p14:creationId xmlns:p14="http://schemas.microsoft.com/office/powerpoint/2010/main" val="14323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End slide, white">
    <p:spTree>
      <p:nvGrpSpPr>
        <p:cNvPr id="1" name=""/>
        <p:cNvGrpSpPr/>
        <p:nvPr/>
      </p:nvGrpSpPr>
      <p:grpSpPr>
        <a:xfrm>
          <a:off x="0" y="0"/>
          <a:ext cx="0" cy="0"/>
          <a:chOff x="0" y="0"/>
          <a:chExt cx="0" cy="0"/>
        </a:xfrm>
      </p:grpSpPr>
      <p:grpSp>
        <p:nvGrpSpPr>
          <p:cNvPr id="2" name="Group 1"/>
          <p:cNvGrpSpPr>
            <a:grpSpLocks noChangeAspect="1"/>
          </p:cNvGrpSpPr>
          <p:nvPr/>
        </p:nvGrpSpPr>
        <p:grpSpPr>
          <a:xfrm>
            <a:off x="1168417" y="2915558"/>
            <a:ext cx="6934200" cy="972712"/>
            <a:chOff x="0" y="2787650"/>
            <a:chExt cx="9144001" cy="1282700"/>
          </a:xfrm>
          <a:solidFill>
            <a:schemeClr val="tx1"/>
          </a:solidFill>
        </p:grpSpPr>
        <p:sp>
          <p:nvSpPr>
            <p:cNvPr id="3" name="Freeform 2"/>
            <p:cNvSpPr>
              <a:spLocks noEditPoints="1"/>
            </p:cNvSpPr>
            <p:nvPr/>
          </p:nvSpPr>
          <p:spPr bwMode="auto">
            <a:xfrm>
              <a:off x="0" y="2838450"/>
              <a:ext cx="1008063" cy="1211263"/>
            </a:xfrm>
            <a:custGeom>
              <a:avLst/>
              <a:gdLst>
                <a:gd name="T0" fmla="*/ 1001 w 1271"/>
                <a:gd name="T1" fmla="*/ 1053 h 1526"/>
                <a:gd name="T2" fmla="*/ 983 w 1271"/>
                <a:gd name="T3" fmla="*/ 989 h 1526"/>
                <a:gd name="T4" fmla="*/ 943 w 1271"/>
                <a:gd name="T5" fmla="*/ 939 h 1526"/>
                <a:gd name="T6" fmla="*/ 881 w 1271"/>
                <a:gd name="T7" fmla="*/ 901 h 1526"/>
                <a:gd name="T8" fmla="*/ 797 w 1271"/>
                <a:gd name="T9" fmla="*/ 878 h 1526"/>
                <a:gd name="T10" fmla="*/ 689 w 1271"/>
                <a:gd name="T11" fmla="*/ 870 h 1526"/>
                <a:gd name="T12" fmla="*/ 708 w 1271"/>
                <a:gd name="T13" fmla="*/ 1289 h 1526"/>
                <a:gd name="T14" fmla="*/ 773 w 1271"/>
                <a:gd name="T15" fmla="*/ 1286 h 1526"/>
                <a:gd name="T16" fmla="*/ 857 w 1271"/>
                <a:gd name="T17" fmla="*/ 1268 h 1526"/>
                <a:gd name="T18" fmla="*/ 924 w 1271"/>
                <a:gd name="T19" fmla="*/ 1235 h 1526"/>
                <a:gd name="T20" fmla="*/ 971 w 1271"/>
                <a:gd name="T21" fmla="*/ 1188 h 1526"/>
                <a:gd name="T22" fmla="*/ 997 w 1271"/>
                <a:gd name="T23" fmla="*/ 1127 h 1526"/>
                <a:gd name="T24" fmla="*/ 917 w 1271"/>
                <a:gd name="T25" fmla="*/ 434 h 1526"/>
                <a:gd name="T26" fmla="*/ 912 w 1271"/>
                <a:gd name="T27" fmla="*/ 390 h 1526"/>
                <a:gd name="T28" fmla="*/ 890 w 1271"/>
                <a:gd name="T29" fmla="*/ 334 h 1526"/>
                <a:gd name="T30" fmla="*/ 848 w 1271"/>
                <a:gd name="T31" fmla="*/ 290 h 1526"/>
                <a:gd name="T32" fmla="*/ 788 w 1271"/>
                <a:gd name="T33" fmla="*/ 258 h 1526"/>
                <a:gd name="T34" fmla="*/ 711 w 1271"/>
                <a:gd name="T35" fmla="*/ 242 h 1526"/>
                <a:gd name="T36" fmla="*/ 264 w 1271"/>
                <a:gd name="T37" fmla="*/ 238 h 1526"/>
                <a:gd name="T38" fmla="*/ 629 w 1271"/>
                <a:gd name="T39" fmla="*/ 643 h 1526"/>
                <a:gd name="T40" fmla="*/ 720 w 1271"/>
                <a:gd name="T41" fmla="*/ 636 h 1526"/>
                <a:gd name="T42" fmla="*/ 797 w 1271"/>
                <a:gd name="T43" fmla="*/ 614 h 1526"/>
                <a:gd name="T44" fmla="*/ 856 w 1271"/>
                <a:gd name="T45" fmla="*/ 579 h 1526"/>
                <a:gd name="T46" fmla="*/ 891 w 1271"/>
                <a:gd name="T47" fmla="*/ 537 h 1526"/>
                <a:gd name="T48" fmla="*/ 905 w 1271"/>
                <a:gd name="T49" fmla="*/ 507 h 1526"/>
                <a:gd name="T50" fmla="*/ 916 w 1271"/>
                <a:gd name="T51" fmla="*/ 460 h 1526"/>
                <a:gd name="T52" fmla="*/ 1186 w 1271"/>
                <a:gd name="T53" fmla="*/ 391 h 1526"/>
                <a:gd name="T54" fmla="*/ 1175 w 1271"/>
                <a:gd name="T55" fmla="*/ 487 h 1526"/>
                <a:gd name="T56" fmla="*/ 1147 w 1271"/>
                <a:gd name="T57" fmla="*/ 565 h 1526"/>
                <a:gd name="T58" fmla="*/ 1104 w 1271"/>
                <a:gd name="T59" fmla="*/ 630 h 1526"/>
                <a:gd name="T60" fmla="*/ 1050 w 1271"/>
                <a:gd name="T61" fmla="*/ 681 h 1526"/>
                <a:gd name="T62" fmla="*/ 989 w 1271"/>
                <a:gd name="T63" fmla="*/ 722 h 1526"/>
                <a:gd name="T64" fmla="*/ 1001 w 1271"/>
                <a:gd name="T65" fmla="*/ 745 h 1526"/>
                <a:gd name="T66" fmla="*/ 1090 w 1271"/>
                <a:gd name="T67" fmla="*/ 788 h 1526"/>
                <a:gd name="T68" fmla="*/ 1164 w 1271"/>
                <a:gd name="T69" fmla="*/ 843 h 1526"/>
                <a:gd name="T70" fmla="*/ 1213 w 1271"/>
                <a:gd name="T71" fmla="*/ 899 h 1526"/>
                <a:gd name="T72" fmla="*/ 1236 w 1271"/>
                <a:gd name="T73" fmla="*/ 939 h 1526"/>
                <a:gd name="T74" fmla="*/ 1253 w 1271"/>
                <a:gd name="T75" fmla="*/ 983 h 1526"/>
                <a:gd name="T76" fmla="*/ 1265 w 1271"/>
                <a:gd name="T77" fmla="*/ 1032 h 1526"/>
                <a:gd name="T78" fmla="*/ 1270 w 1271"/>
                <a:gd name="T79" fmla="*/ 1086 h 1526"/>
                <a:gd name="T80" fmla="*/ 1270 w 1271"/>
                <a:gd name="T81" fmla="*/ 1130 h 1526"/>
                <a:gd name="T82" fmla="*/ 1260 w 1271"/>
                <a:gd name="T83" fmla="*/ 1202 h 1526"/>
                <a:gd name="T84" fmla="*/ 1240 w 1271"/>
                <a:gd name="T85" fmla="*/ 1268 h 1526"/>
                <a:gd name="T86" fmla="*/ 1207 w 1271"/>
                <a:gd name="T87" fmla="*/ 1325 h 1526"/>
                <a:gd name="T88" fmla="*/ 1167 w 1271"/>
                <a:gd name="T89" fmla="*/ 1375 h 1526"/>
                <a:gd name="T90" fmla="*/ 1115 w 1271"/>
                <a:gd name="T91" fmla="*/ 1419 h 1526"/>
                <a:gd name="T92" fmla="*/ 1056 w 1271"/>
                <a:gd name="T93" fmla="*/ 1455 h 1526"/>
                <a:gd name="T94" fmla="*/ 988 w 1271"/>
                <a:gd name="T95" fmla="*/ 1484 h 1526"/>
                <a:gd name="T96" fmla="*/ 911 w 1271"/>
                <a:gd name="T97" fmla="*/ 1505 h 1526"/>
                <a:gd name="T98" fmla="*/ 828 w 1271"/>
                <a:gd name="T99" fmla="*/ 1520 h 1526"/>
                <a:gd name="T100" fmla="*/ 738 w 1271"/>
                <a:gd name="T101" fmla="*/ 1526 h 1526"/>
                <a:gd name="T102" fmla="*/ 0 w 1271"/>
                <a:gd name="T103" fmla="*/ 0 h 1526"/>
                <a:gd name="T104" fmla="*/ 713 w 1271"/>
                <a:gd name="T105" fmla="*/ 0 h 1526"/>
                <a:gd name="T106" fmla="*/ 794 w 1271"/>
                <a:gd name="T107" fmla="*/ 8 h 1526"/>
                <a:gd name="T108" fmla="*/ 868 w 1271"/>
                <a:gd name="T109" fmla="*/ 22 h 1526"/>
                <a:gd name="T110" fmla="*/ 936 w 1271"/>
                <a:gd name="T111" fmla="*/ 42 h 1526"/>
                <a:gd name="T112" fmla="*/ 997 w 1271"/>
                <a:gd name="T113" fmla="*/ 71 h 1526"/>
                <a:gd name="T114" fmla="*/ 1050 w 1271"/>
                <a:gd name="T115" fmla="*/ 106 h 1526"/>
                <a:gd name="T116" fmla="*/ 1095 w 1271"/>
                <a:gd name="T117" fmla="*/ 147 h 1526"/>
                <a:gd name="T118" fmla="*/ 1131 w 1271"/>
                <a:gd name="T119" fmla="*/ 194 h 1526"/>
                <a:gd name="T120" fmla="*/ 1158 w 1271"/>
                <a:gd name="T121" fmla="*/ 247 h 1526"/>
                <a:gd name="T122" fmla="*/ 1176 w 1271"/>
                <a:gd name="T123" fmla="*/ 305 h 1526"/>
                <a:gd name="T124" fmla="*/ 1185 w 1271"/>
                <a:gd name="T125" fmla="*/ 368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1" h="1526">
                  <a:moveTo>
                    <a:pt x="1002" y="1077"/>
                  </a:moveTo>
                  <a:lnTo>
                    <a:pt x="1002" y="1077"/>
                  </a:lnTo>
                  <a:lnTo>
                    <a:pt x="1001" y="1053"/>
                  </a:lnTo>
                  <a:lnTo>
                    <a:pt x="997" y="1031"/>
                  </a:lnTo>
                  <a:lnTo>
                    <a:pt x="991" y="1010"/>
                  </a:lnTo>
                  <a:lnTo>
                    <a:pt x="983" y="989"/>
                  </a:lnTo>
                  <a:lnTo>
                    <a:pt x="972" y="972"/>
                  </a:lnTo>
                  <a:lnTo>
                    <a:pt x="959" y="955"/>
                  </a:lnTo>
                  <a:lnTo>
                    <a:pt x="943" y="939"/>
                  </a:lnTo>
                  <a:lnTo>
                    <a:pt x="924" y="925"/>
                  </a:lnTo>
                  <a:lnTo>
                    <a:pt x="904" y="912"/>
                  </a:lnTo>
                  <a:lnTo>
                    <a:pt x="881" y="901"/>
                  </a:lnTo>
                  <a:lnTo>
                    <a:pt x="855" y="892"/>
                  </a:lnTo>
                  <a:lnTo>
                    <a:pt x="826" y="884"/>
                  </a:lnTo>
                  <a:lnTo>
                    <a:pt x="797" y="878"/>
                  </a:lnTo>
                  <a:lnTo>
                    <a:pt x="763" y="874"/>
                  </a:lnTo>
                  <a:lnTo>
                    <a:pt x="727" y="871"/>
                  </a:lnTo>
                  <a:lnTo>
                    <a:pt x="689" y="870"/>
                  </a:lnTo>
                  <a:lnTo>
                    <a:pt x="264" y="870"/>
                  </a:lnTo>
                  <a:lnTo>
                    <a:pt x="264" y="1289"/>
                  </a:lnTo>
                  <a:lnTo>
                    <a:pt x="708" y="1289"/>
                  </a:lnTo>
                  <a:lnTo>
                    <a:pt x="708" y="1289"/>
                  </a:lnTo>
                  <a:lnTo>
                    <a:pt x="742" y="1288"/>
                  </a:lnTo>
                  <a:lnTo>
                    <a:pt x="773" y="1286"/>
                  </a:lnTo>
                  <a:lnTo>
                    <a:pt x="804" y="1281"/>
                  </a:lnTo>
                  <a:lnTo>
                    <a:pt x="831" y="1275"/>
                  </a:lnTo>
                  <a:lnTo>
                    <a:pt x="857" y="1268"/>
                  </a:lnTo>
                  <a:lnTo>
                    <a:pt x="881" y="1258"/>
                  </a:lnTo>
                  <a:lnTo>
                    <a:pt x="904" y="1247"/>
                  </a:lnTo>
                  <a:lnTo>
                    <a:pt x="924" y="1235"/>
                  </a:lnTo>
                  <a:lnTo>
                    <a:pt x="942" y="1221"/>
                  </a:lnTo>
                  <a:lnTo>
                    <a:pt x="958" y="1206"/>
                  </a:lnTo>
                  <a:lnTo>
                    <a:pt x="971" y="1188"/>
                  </a:lnTo>
                  <a:lnTo>
                    <a:pt x="982" y="1169"/>
                  </a:lnTo>
                  <a:lnTo>
                    <a:pt x="991" y="1148"/>
                  </a:lnTo>
                  <a:lnTo>
                    <a:pt x="997" y="1127"/>
                  </a:lnTo>
                  <a:lnTo>
                    <a:pt x="1001" y="1103"/>
                  </a:lnTo>
                  <a:lnTo>
                    <a:pt x="1002" y="1077"/>
                  </a:lnTo>
                  <a:close/>
                  <a:moveTo>
                    <a:pt x="917" y="434"/>
                  </a:moveTo>
                  <a:lnTo>
                    <a:pt x="917" y="434"/>
                  </a:lnTo>
                  <a:lnTo>
                    <a:pt x="916" y="411"/>
                  </a:lnTo>
                  <a:lnTo>
                    <a:pt x="912" y="390"/>
                  </a:lnTo>
                  <a:lnTo>
                    <a:pt x="908" y="371"/>
                  </a:lnTo>
                  <a:lnTo>
                    <a:pt x="899" y="352"/>
                  </a:lnTo>
                  <a:lnTo>
                    <a:pt x="890" y="334"/>
                  </a:lnTo>
                  <a:lnTo>
                    <a:pt x="878" y="318"/>
                  </a:lnTo>
                  <a:lnTo>
                    <a:pt x="863" y="303"/>
                  </a:lnTo>
                  <a:lnTo>
                    <a:pt x="848" y="290"/>
                  </a:lnTo>
                  <a:lnTo>
                    <a:pt x="830" y="278"/>
                  </a:lnTo>
                  <a:lnTo>
                    <a:pt x="810" y="268"/>
                  </a:lnTo>
                  <a:lnTo>
                    <a:pt x="788" y="258"/>
                  </a:lnTo>
                  <a:lnTo>
                    <a:pt x="764" y="251"/>
                  </a:lnTo>
                  <a:lnTo>
                    <a:pt x="738" y="245"/>
                  </a:lnTo>
                  <a:lnTo>
                    <a:pt x="711" y="242"/>
                  </a:lnTo>
                  <a:lnTo>
                    <a:pt x="681" y="239"/>
                  </a:lnTo>
                  <a:lnTo>
                    <a:pt x="650" y="238"/>
                  </a:lnTo>
                  <a:lnTo>
                    <a:pt x="264" y="238"/>
                  </a:lnTo>
                  <a:lnTo>
                    <a:pt x="264" y="643"/>
                  </a:lnTo>
                  <a:lnTo>
                    <a:pt x="629" y="643"/>
                  </a:lnTo>
                  <a:lnTo>
                    <a:pt x="629" y="643"/>
                  </a:lnTo>
                  <a:lnTo>
                    <a:pt x="662" y="643"/>
                  </a:lnTo>
                  <a:lnTo>
                    <a:pt x="691" y="641"/>
                  </a:lnTo>
                  <a:lnTo>
                    <a:pt x="720" y="636"/>
                  </a:lnTo>
                  <a:lnTo>
                    <a:pt x="748" y="631"/>
                  </a:lnTo>
                  <a:lnTo>
                    <a:pt x="773" y="624"/>
                  </a:lnTo>
                  <a:lnTo>
                    <a:pt x="797" y="614"/>
                  </a:lnTo>
                  <a:lnTo>
                    <a:pt x="818" y="605"/>
                  </a:lnTo>
                  <a:lnTo>
                    <a:pt x="838" y="592"/>
                  </a:lnTo>
                  <a:lnTo>
                    <a:pt x="856" y="579"/>
                  </a:lnTo>
                  <a:lnTo>
                    <a:pt x="872" y="563"/>
                  </a:lnTo>
                  <a:lnTo>
                    <a:pt x="885" y="546"/>
                  </a:lnTo>
                  <a:lnTo>
                    <a:pt x="891" y="537"/>
                  </a:lnTo>
                  <a:lnTo>
                    <a:pt x="897" y="527"/>
                  </a:lnTo>
                  <a:lnTo>
                    <a:pt x="902" y="516"/>
                  </a:lnTo>
                  <a:lnTo>
                    <a:pt x="905" y="507"/>
                  </a:lnTo>
                  <a:lnTo>
                    <a:pt x="909" y="495"/>
                  </a:lnTo>
                  <a:lnTo>
                    <a:pt x="912" y="484"/>
                  </a:lnTo>
                  <a:lnTo>
                    <a:pt x="916" y="460"/>
                  </a:lnTo>
                  <a:lnTo>
                    <a:pt x="917" y="434"/>
                  </a:lnTo>
                  <a:close/>
                  <a:moveTo>
                    <a:pt x="1186" y="391"/>
                  </a:moveTo>
                  <a:lnTo>
                    <a:pt x="1186" y="391"/>
                  </a:lnTo>
                  <a:lnTo>
                    <a:pt x="1185" y="425"/>
                  </a:lnTo>
                  <a:lnTo>
                    <a:pt x="1181" y="457"/>
                  </a:lnTo>
                  <a:lnTo>
                    <a:pt x="1175" y="487"/>
                  </a:lnTo>
                  <a:lnTo>
                    <a:pt x="1167" y="515"/>
                  </a:lnTo>
                  <a:lnTo>
                    <a:pt x="1157" y="542"/>
                  </a:lnTo>
                  <a:lnTo>
                    <a:pt x="1147" y="565"/>
                  </a:lnTo>
                  <a:lnTo>
                    <a:pt x="1133" y="589"/>
                  </a:lnTo>
                  <a:lnTo>
                    <a:pt x="1119" y="610"/>
                  </a:lnTo>
                  <a:lnTo>
                    <a:pt x="1104" y="630"/>
                  </a:lnTo>
                  <a:lnTo>
                    <a:pt x="1087" y="648"/>
                  </a:lnTo>
                  <a:lnTo>
                    <a:pt x="1069" y="666"/>
                  </a:lnTo>
                  <a:lnTo>
                    <a:pt x="1050" y="681"/>
                  </a:lnTo>
                  <a:lnTo>
                    <a:pt x="1029" y="696"/>
                  </a:lnTo>
                  <a:lnTo>
                    <a:pt x="1009" y="709"/>
                  </a:lnTo>
                  <a:lnTo>
                    <a:pt x="989" y="722"/>
                  </a:lnTo>
                  <a:lnTo>
                    <a:pt x="967" y="733"/>
                  </a:lnTo>
                  <a:lnTo>
                    <a:pt x="967" y="733"/>
                  </a:lnTo>
                  <a:lnTo>
                    <a:pt x="1001" y="745"/>
                  </a:lnTo>
                  <a:lnTo>
                    <a:pt x="1032" y="758"/>
                  </a:lnTo>
                  <a:lnTo>
                    <a:pt x="1062" y="772"/>
                  </a:lnTo>
                  <a:lnTo>
                    <a:pt x="1090" y="788"/>
                  </a:lnTo>
                  <a:lnTo>
                    <a:pt x="1117" y="804"/>
                  </a:lnTo>
                  <a:lnTo>
                    <a:pt x="1142" y="822"/>
                  </a:lnTo>
                  <a:lnTo>
                    <a:pt x="1164" y="843"/>
                  </a:lnTo>
                  <a:lnTo>
                    <a:pt x="1186" y="864"/>
                  </a:lnTo>
                  <a:lnTo>
                    <a:pt x="1205" y="887"/>
                  </a:lnTo>
                  <a:lnTo>
                    <a:pt x="1213" y="899"/>
                  </a:lnTo>
                  <a:lnTo>
                    <a:pt x="1222" y="912"/>
                  </a:lnTo>
                  <a:lnTo>
                    <a:pt x="1229" y="925"/>
                  </a:lnTo>
                  <a:lnTo>
                    <a:pt x="1236" y="939"/>
                  </a:lnTo>
                  <a:lnTo>
                    <a:pt x="1242" y="952"/>
                  </a:lnTo>
                  <a:lnTo>
                    <a:pt x="1248" y="968"/>
                  </a:lnTo>
                  <a:lnTo>
                    <a:pt x="1253" y="983"/>
                  </a:lnTo>
                  <a:lnTo>
                    <a:pt x="1258" y="999"/>
                  </a:lnTo>
                  <a:lnTo>
                    <a:pt x="1261" y="1016"/>
                  </a:lnTo>
                  <a:lnTo>
                    <a:pt x="1265" y="1032"/>
                  </a:lnTo>
                  <a:lnTo>
                    <a:pt x="1267" y="1049"/>
                  </a:lnTo>
                  <a:lnTo>
                    <a:pt x="1268" y="1067"/>
                  </a:lnTo>
                  <a:lnTo>
                    <a:pt x="1270" y="1086"/>
                  </a:lnTo>
                  <a:lnTo>
                    <a:pt x="1271" y="1105"/>
                  </a:lnTo>
                  <a:lnTo>
                    <a:pt x="1271" y="1105"/>
                  </a:lnTo>
                  <a:lnTo>
                    <a:pt x="1270" y="1130"/>
                  </a:lnTo>
                  <a:lnTo>
                    <a:pt x="1267" y="1155"/>
                  </a:lnTo>
                  <a:lnTo>
                    <a:pt x="1265" y="1179"/>
                  </a:lnTo>
                  <a:lnTo>
                    <a:pt x="1260" y="1202"/>
                  </a:lnTo>
                  <a:lnTo>
                    <a:pt x="1254" y="1225"/>
                  </a:lnTo>
                  <a:lnTo>
                    <a:pt x="1247" y="1246"/>
                  </a:lnTo>
                  <a:lnTo>
                    <a:pt x="1240" y="1268"/>
                  </a:lnTo>
                  <a:lnTo>
                    <a:pt x="1230" y="1287"/>
                  </a:lnTo>
                  <a:lnTo>
                    <a:pt x="1219" y="1306"/>
                  </a:lnTo>
                  <a:lnTo>
                    <a:pt x="1207" y="1325"/>
                  </a:lnTo>
                  <a:lnTo>
                    <a:pt x="1195" y="1343"/>
                  </a:lnTo>
                  <a:lnTo>
                    <a:pt x="1181" y="1360"/>
                  </a:lnTo>
                  <a:lnTo>
                    <a:pt x="1167" y="1375"/>
                  </a:lnTo>
                  <a:lnTo>
                    <a:pt x="1150" y="1391"/>
                  </a:lnTo>
                  <a:lnTo>
                    <a:pt x="1133" y="1405"/>
                  </a:lnTo>
                  <a:lnTo>
                    <a:pt x="1115" y="1419"/>
                  </a:lnTo>
                  <a:lnTo>
                    <a:pt x="1096" y="1431"/>
                  </a:lnTo>
                  <a:lnTo>
                    <a:pt x="1077" y="1445"/>
                  </a:lnTo>
                  <a:lnTo>
                    <a:pt x="1056" y="1455"/>
                  </a:lnTo>
                  <a:lnTo>
                    <a:pt x="1034" y="1466"/>
                  </a:lnTo>
                  <a:lnTo>
                    <a:pt x="1012" y="1476"/>
                  </a:lnTo>
                  <a:lnTo>
                    <a:pt x="988" y="1484"/>
                  </a:lnTo>
                  <a:lnTo>
                    <a:pt x="963" y="1492"/>
                  </a:lnTo>
                  <a:lnTo>
                    <a:pt x="938" y="1499"/>
                  </a:lnTo>
                  <a:lnTo>
                    <a:pt x="911" y="1505"/>
                  </a:lnTo>
                  <a:lnTo>
                    <a:pt x="885" y="1511"/>
                  </a:lnTo>
                  <a:lnTo>
                    <a:pt x="856" y="1516"/>
                  </a:lnTo>
                  <a:lnTo>
                    <a:pt x="828" y="1520"/>
                  </a:lnTo>
                  <a:lnTo>
                    <a:pt x="799" y="1522"/>
                  </a:lnTo>
                  <a:lnTo>
                    <a:pt x="768" y="1525"/>
                  </a:lnTo>
                  <a:lnTo>
                    <a:pt x="738" y="1526"/>
                  </a:lnTo>
                  <a:lnTo>
                    <a:pt x="706" y="1526"/>
                  </a:lnTo>
                  <a:lnTo>
                    <a:pt x="0" y="1526"/>
                  </a:lnTo>
                  <a:lnTo>
                    <a:pt x="0" y="0"/>
                  </a:lnTo>
                  <a:lnTo>
                    <a:pt x="684" y="0"/>
                  </a:lnTo>
                  <a:lnTo>
                    <a:pt x="684" y="0"/>
                  </a:lnTo>
                  <a:lnTo>
                    <a:pt x="713" y="0"/>
                  </a:lnTo>
                  <a:lnTo>
                    <a:pt x="740" y="3"/>
                  </a:lnTo>
                  <a:lnTo>
                    <a:pt x="768" y="4"/>
                  </a:lnTo>
                  <a:lnTo>
                    <a:pt x="794" y="8"/>
                  </a:lnTo>
                  <a:lnTo>
                    <a:pt x="819" y="11"/>
                  </a:lnTo>
                  <a:lnTo>
                    <a:pt x="844" y="16"/>
                  </a:lnTo>
                  <a:lnTo>
                    <a:pt x="868" y="22"/>
                  </a:lnTo>
                  <a:lnTo>
                    <a:pt x="892" y="28"/>
                  </a:lnTo>
                  <a:lnTo>
                    <a:pt x="915" y="35"/>
                  </a:lnTo>
                  <a:lnTo>
                    <a:pt x="936" y="42"/>
                  </a:lnTo>
                  <a:lnTo>
                    <a:pt x="958" y="52"/>
                  </a:lnTo>
                  <a:lnTo>
                    <a:pt x="978" y="61"/>
                  </a:lnTo>
                  <a:lnTo>
                    <a:pt x="997" y="71"/>
                  </a:lnTo>
                  <a:lnTo>
                    <a:pt x="1015" y="82"/>
                  </a:lnTo>
                  <a:lnTo>
                    <a:pt x="1033" y="94"/>
                  </a:lnTo>
                  <a:lnTo>
                    <a:pt x="1050" y="106"/>
                  </a:lnTo>
                  <a:lnTo>
                    <a:pt x="1065" y="119"/>
                  </a:lnTo>
                  <a:lnTo>
                    <a:pt x="1081" y="133"/>
                  </a:lnTo>
                  <a:lnTo>
                    <a:pt x="1095" y="147"/>
                  </a:lnTo>
                  <a:lnTo>
                    <a:pt x="1108" y="162"/>
                  </a:lnTo>
                  <a:lnTo>
                    <a:pt x="1120" y="177"/>
                  </a:lnTo>
                  <a:lnTo>
                    <a:pt x="1131" y="194"/>
                  </a:lnTo>
                  <a:lnTo>
                    <a:pt x="1142" y="211"/>
                  </a:lnTo>
                  <a:lnTo>
                    <a:pt x="1150" y="229"/>
                  </a:lnTo>
                  <a:lnTo>
                    <a:pt x="1158" y="247"/>
                  </a:lnTo>
                  <a:lnTo>
                    <a:pt x="1166" y="266"/>
                  </a:lnTo>
                  <a:lnTo>
                    <a:pt x="1172" y="285"/>
                  </a:lnTo>
                  <a:lnTo>
                    <a:pt x="1176" y="305"/>
                  </a:lnTo>
                  <a:lnTo>
                    <a:pt x="1180" y="325"/>
                  </a:lnTo>
                  <a:lnTo>
                    <a:pt x="1184" y="347"/>
                  </a:lnTo>
                  <a:lnTo>
                    <a:pt x="1185" y="368"/>
                  </a:lnTo>
                  <a:lnTo>
                    <a:pt x="1186" y="3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4" name="Rectangle 9"/>
            <p:cNvSpPr>
              <a:spLocks noChangeArrowheads="1"/>
            </p:cNvSpPr>
            <p:nvPr/>
          </p:nvSpPr>
          <p:spPr bwMode="auto">
            <a:xfrm>
              <a:off x="1149350" y="2787650"/>
              <a:ext cx="209550" cy="1262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5" name="Freeform 10"/>
            <p:cNvSpPr>
              <a:spLocks noEditPoints="1"/>
            </p:cNvSpPr>
            <p:nvPr/>
          </p:nvSpPr>
          <p:spPr bwMode="auto">
            <a:xfrm>
              <a:off x="1484313" y="3122613"/>
              <a:ext cx="827088" cy="946150"/>
            </a:xfrm>
            <a:custGeom>
              <a:avLst/>
              <a:gdLst>
                <a:gd name="T0" fmla="*/ 735 w 1044"/>
                <a:gd name="T1" fmla="*/ 661 h 1192"/>
                <a:gd name="T2" fmla="*/ 601 w 1044"/>
                <a:gd name="T3" fmla="*/ 636 h 1192"/>
                <a:gd name="T4" fmla="*/ 496 w 1044"/>
                <a:gd name="T5" fmla="*/ 634 h 1192"/>
                <a:gd name="T6" fmla="*/ 392 w 1044"/>
                <a:gd name="T7" fmla="*/ 653 h 1192"/>
                <a:gd name="T8" fmla="*/ 315 w 1044"/>
                <a:gd name="T9" fmla="*/ 695 h 1192"/>
                <a:gd name="T10" fmla="*/ 272 w 1044"/>
                <a:gd name="T11" fmla="*/ 758 h 1192"/>
                <a:gd name="T12" fmla="*/ 262 w 1044"/>
                <a:gd name="T13" fmla="*/ 823 h 1192"/>
                <a:gd name="T14" fmla="*/ 272 w 1044"/>
                <a:gd name="T15" fmla="*/ 879 h 1192"/>
                <a:gd name="T16" fmla="*/ 313 w 1044"/>
                <a:gd name="T17" fmla="*/ 937 h 1192"/>
                <a:gd name="T18" fmla="*/ 377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89 w 1044"/>
                <a:gd name="T33" fmla="*/ 679 h 1192"/>
                <a:gd name="T34" fmla="*/ 768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4 w 1044"/>
                <a:gd name="T47" fmla="*/ 1168 h 1192"/>
                <a:gd name="T48" fmla="*/ 185 w 1044"/>
                <a:gd name="T49" fmla="*/ 1139 h 1192"/>
                <a:gd name="T50" fmla="*/ 123 w 1044"/>
                <a:gd name="T51" fmla="*/ 1100 h 1192"/>
                <a:gd name="T52" fmla="*/ 73 w 1044"/>
                <a:gd name="T53" fmla="*/ 1050 h 1192"/>
                <a:gd name="T54" fmla="*/ 33 w 1044"/>
                <a:gd name="T55" fmla="*/ 989 h 1192"/>
                <a:gd name="T56" fmla="*/ 10 w 1044"/>
                <a:gd name="T57" fmla="*/ 917 h 1192"/>
                <a:gd name="T58" fmla="*/ 0 w 1044"/>
                <a:gd name="T59" fmla="*/ 836 h 1192"/>
                <a:gd name="T60" fmla="*/ 2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5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6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89" y="679"/>
                  </a:moveTo>
                  <a:lnTo>
                    <a:pt x="789" y="679"/>
                  </a:lnTo>
                  <a:lnTo>
                    <a:pt x="763" y="670"/>
                  </a:lnTo>
                  <a:lnTo>
                    <a:pt x="735" y="661"/>
                  </a:lnTo>
                  <a:lnTo>
                    <a:pt x="703" y="653"/>
                  </a:lnTo>
                  <a:lnTo>
                    <a:pt x="670" y="646"/>
                  </a:lnTo>
                  <a:lnTo>
                    <a:pt x="637" y="641"/>
                  </a:lnTo>
                  <a:lnTo>
                    <a:pt x="601" y="636"/>
                  </a:lnTo>
                  <a:lnTo>
                    <a:pt x="564" y="634"/>
                  </a:lnTo>
                  <a:lnTo>
                    <a:pt x="526" y="633"/>
                  </a:lnTo>
                  <a:lnTo>
                    <a:pt x="526" y="633"/>
                  </a:lnTo>
                  <a:lnTo>
                    <a:pt x="496" y="634"/>
                  </a:lnTo>
                  <a:lnTo>
                    <a:pt x="467" y="636"/>
                  </a:lnTo>
                  <a:lnTo>
                    <a:pt x="440" y="640"/>
                  </a:lnTo>
                  <a:lnTo>
                    <a:pt x="414" y="646"/>
                  </a:lnTo>
                  <a:lnTo>
                    <a:pt x="392" y="653"/>
                  </a:lnTo>
                  <a:lnTo>
                    <a:pt x="369" y="661"/>
                  </a:lnTo>
                  <a:lnTo>
                    <a:pt x="350" y="671"/>
                  </a:lnTo>
                  <a:lnTo>
                    <a:pt x="332" y="682"/>
                  </a:lnTo>
                  <a:lnTo>
                    <a:pt x="315" y="695"/>
                  </a:lnTo>
                  <a:lnTo>
                    <a:pt x="302" y="708"/>
                  </a:lnTo>
                  <a:lnTo>
                    <a:pt x="290" y="724"/>
                  </a:lnTo>
                  <a:lnTo>
                    <a:pt x="280" y="740"/>
                  </a:lnTo>
                  <a:lnTo>
                    <a:pt x="272" y="758"/>
                  </a:lnTo>
                  <a:lnTo>
                    <a:pt x="266" y="777"/>
                  </a:lnTo>
                  <a:lnTo>
                    <a:pt x="263" y="798"/>
                  </a:lnTo>
                  <a:lnTo>
                    <a:pt x="262" y="819"/>
                  </a:lnTo>
                  <a:lnTo>
                    <a:pt x="262" y="823"/>
                  </a:lnTo>
                  <a:lnTo>
                    <a:pt x="262" y="823"/>
                  </a:lnTo>
                  <a:lnTo>
                    <a:pt x="263" y="843"/>
                  </a:lnTo>
                  <a:lnTo>
                    <a:pt x="266" y="861"/>
                  </a:lnTo>
                  <a:lnTo>
                    <a:pt x="272" y="879"/>
                  </a:lnTo>
                  <a:lnTo>
                    <a:pt x="280" y="896"/>
                  </a:lnTo>
                  <a:lnTo>
                    <a:pt x="289" y="911"/>
                  </a:lnTo>
                  <a:lnTo>
                    <a:pt x="300" y="924"/>
                  </a:lnTo>
                  <a:lnTo>
                    <a:pt x="313" y="937"/>
                  </a:lnTo>
                  <a:lnTo>
                    <a:pt x="326" y="948"/>
                  </a:lnTo>
                  <a:lnTo>
                    <a:pt x="343" y="959"/>
                  </a:lnTo>
                  <a:lnTo>
                    <a:pt x="360" y="967"/>
                  </a:lnTo>
                  <a:lnTo>
                    <a:pt x="377" y="976"/>
                  </a:lnTo>
                  <a:lnTo>
                    <a:pt x="398" y="982"/>
                  </a:lnTo>
                  <a:lnTo>
                    <a:pt x="418" y="986"/>
                  </a:lnTo>
                  <a:lnTo>
                    <a:pt x="440" y="990"/>
                  </a:lnTo>
                  <a:lnTo>
                    <a:pt x="461" y="992"/>
                  </a:lnTo>
                  <a:lnTo>
                    <a:pt x="485" y="992"/>
                  </a:lnTo>
                  <a:lnTo>
                    <a:pt x="485"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3" y="802"/>
                  </a:lnTo>
                  <a:lnTo>
                    <a:pt x="786" y="790"/>
                  </a:lnTo>
                  <a:lnTo>
                    <a:pt x="788" y="777"/>
                  </a:lnTo>
                  <a:lnTo>
                    <a:pt x="788" y="764"/>
                  </a:lnTo>
                  <a:lnTo>
                    <a:pt x="789" y="751"/>
                  </a:lnTo>
                  <a:lnTo>
                    <a:pt x="789" y="679"/>
                  </a:lnTo>
                  <a:close/>
                  <a:moveTo>
                    <a:pt x="782" y="1167"/>
                  </a:moveTo>
                  <a:lnTo>
                    <a:pt x="782" y="1026"/>
                  </a:lnTo>
                  <a:lnTo>
                    <a:pt x="782" y="1026"/>
                  </a:lnTo>
                  <a:lnTo>
                    <a:pt x="768" y="1043"/>
                  </a:lnTo>
                  <a:lnTo>
                    <a:pt x="751" y="1059"/>
                  </a:lnTo>
                  <a:lnTo>
                    <a:pt x="735" y="1076"/>
                  </a:lnTo>
                  <a:lnTo>
                    <a:pt x="715"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50" y="1188"/>
                  </a:lnTo>
                  <a:lnTo>
                    <a:pt x="330" y="1186"/>
                  </a:lnTo>
                  <a:lnTo>
                    <a:pt x="311" y="1182"/>
                  </a:lnTo>
                  <a:lnTo>
                    <a:pt x="291" y="1179"/>
                  </a:lnTo>
                  <a:lnTo>
                    <a:pt x="272" y="1174"/>
                  </a:lnTo>
                  <a:lnTo>
                    <a:pt x="254" y="1168"/>
                  </a:lnTo>
                  <a:lnTo>
                    <a:pt x="237" y="1162"/>
                  </a:lnTo>
                  <a:lnTo>
                    <a:pt x="219" y="1155"/>
                  </a:lnTo>
                  <a:lnTo>
                    <a:pt x="202" y="1148"/>
                  </a:lnTo>
                  <a:lnTo>
                    <a:pt x="185" y="1139"/>
                  </a:lnTo>
                  <a:lnTo>
                    <a:pt x="168" y="1131"/>
                  </a:lnTo>
                  <a:lnTo>
                    <a:pt x="153" y="1121"/>
                  </a:lnTo>
                  <a:lnTo>
                    <a:pt x="137" y="1111"/>
                  </a:lnTo>
                  <a:lnTo>
                    <a:pt x="123" y="1100"/>
                  </a:lnTo>
                  <a:lnTo>
                    <a:pt x="110" y="1089"/>
                  </a:lnTo>
                  <a:lnTo>
                    <a:pt x="97" y="1076"/>
                  </a:lnTo>
                  <a:lnTo>
                    <a:pt x="85" y="1064"/>
                  </a:lnTo>
                  <a:lnTo>
                    <a:pt x="73" y="1050"/>
                  </a:lnTo>
                  <a:lnTo>
                    <a:pt x="62" y="1035"/>
                  </a:lnTo>
                  <a:lnTo>
                    <a:pt x="51" y="1021"/>
                  </a:lnTo>
                  <a:lnTo>
                    <a:pt x="42" y="1005"/>
                  </a:lnTo>
                  <a:lnTo>
                    <a:pt x="33" y="989"/>
                  </a:lnTo>
                  <a:lnTo>
                    <a:pt x="26" y="972"/>
                  </a:lnTo>
                  <a:lnTo>
                    <a:pt x="19" y="954"/>
                  </a:lnTo>
                  <a:lnTo>
                    <a:pt x="14" y="936"/>
                  </a:lnTo>
                  <a:lnTo>
                    <a:pt x="10" y="917"/>
                  </a:lnTo>
                  <a:lnTo>
                    <a:pt x="6" y="898"/>
                  </a:lnTo>
                  <a:lnTo>
                    <a:pt x="2" y="878"/>
                  </a:lnTo>
                  <a:lnTo>
                    <a:pt x="1" y="857"/>
                  </a:lnTo>
                  <a:lnTo>
                    <a:pt x="0" y="836"/>
                  </a:lnTo>
                  <a:lnTo>
                    <a:pt x="0" y="831"/>
                  </a:lnTo>
                  <a:lnTo>
                    <a:pt x="0" y="831"/>
                  </a:lnTo>
                  <a:lnTo>
                    <a:pt x="1" y="808"/>
                  </a:lnTo>
                  <a:lnTo>
                    <a:pt x="2" y="787"/>
                  </a:lnTo>
                  <a:lnTo>
                    <a:pt x="6"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0" y="491"/>
                  </a:lnTo>
                  <a:lnTo>
                    <a:pt x="281" y="485"/>
                  </a:lnTo>
                  <a:lnTo>
                    <a:pt x="302" y="479"/>
                  </a:lnTo>
                  <a:lnTo>
                    <a:pt x="324" y="474"/>
                  </a:lnTo>
                  <a:lnTo>
                    <a:pt x="346" y="470"/>
                  </a:lnTo>
                  <a:lnTo>
                    <a:pt x="370"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3" y="451"/>
                  </a:lnTo>
                  <a:lnTo>
                    <a:pt x="780" y="425"/>
                  </a:lnTo>
                  <a:lnTo>
                    <a:pt x="775" y="399"/>
                  </a:lnTo>
                  <a:lnTo>
                    <a:pt x="767" y="375"/>
                  </a:lnTo>
                  <a:lnTo>
                    <a:pt x="756" y="353"/>
                  </a:lnTo>
                  <a:lnTo>
                    <a:pt x="744" y="333"/>
                  </a:lnTo>
                  <a:lnTo>
                    <a:pt x="729" y="315"/>
                  </a:lnTo>
                  <a:lnTo>
                    <a:pt x="712" y="298"/>
                  </a:lnTo>
                  <a:lnTo>
                    <a:pt x="693" y="283"/>
                  </a:lnTo>
                  <a:lnTo>
                    <a:pt x="671" y="271"/>
                  </a:lnTo>
                  <a:lnTo>
                    <a:pt x="649" y="260"/>
                  </a:lnTo>
                  <a:lnTo>
                    <a:pt x="623" y="251"/>
                  </a:lnTo>
                  <a:lnTo>
                    <a:pt x="596" y="243"/>
                  </a:lnTo>
                  <a:lnTo>
                    <a:pt x="566" y="239"/>
                  </a:lnTo>
                  <a:lnTo>
                    <a:pt x="535" y="236"/>
                  </a:lnTo>
                  <a:lnTo>
                    <a:pt x="502" y="235"/>
                  </a:lnTo>
                  <a:lnTo>
                    <a:pt x="502" y="235"/>
                  </a:lnTo>
                  <a:lnTo>
                    <a:pt x="455" y="236"/>
                  </a:lnTo>
                  <a:lnTo>
                    <a:pt x="411" y="240"/>
                  </a:lnTo>
                  <a:lnTo>
                    <a:pt x="369" y="246"/>
                  </a:lnTo>
                  <a:lnTo>
                    <a:pt x="328" y="254"/>
                  </a:lnTo>
                  <a:lnTo>
                    <a:pt x="289" y="265"/>
                  </a:lnTo>
                  <a:lnTo>
                    <a:pt x="250" y="277"/>
                  </a:lnTo>
                  <a:lnTo>
                    <a:pt x="211" y="290"/>
                  </a:lnTo>
                  <a:lnTo>
                    <a:pt x="173" y="307"/>
                  </a:lnTo>
                  <a:lnTo>
                    <a:pt x="100" y="95"/>
                  </a:lnTo>
                  <a:lnTo>
                    <a:pt x="100" y="95"/>
                  </a:lnTo>
                  <a:lnTo>
                    <a:pt x="148" y="75"/>
                  </a:lnTo>
                  <a:lnTo>
                    <a:pt x="196" y="56"/>
                  </a:lnTo>
                  <a:lnTo>
                    <a:pt x="246" y="39"/>
                  </a:lnTo>
                  <a:lnTo>
                    <a:pt x="271" y="32"/>
                  </a:lnTo>
                  <a:lnTo>
                    <a:pt x="297" y="26"/>
                  </a:lnTo>
                  <a:lnTo>
                    <a:pt x="324" y="20"/>
                  </a:lnTo>
                  <a:lnTo>
                    <a:pt x="351" y="14"/>
                  </a:lnTo>
                  <a:lnTo>
                    <a:pt x="380" y="11"/>
                  </a:lnTo>
                  <a:lnTo>
                    <a:pt x="410" y="6"/>
                  </a:lnTo>
                  <a:lnTo>
                    <a:pt x="440" y="3"/>
                  </a:lnTo>
                  <a:lnTo>
                    <a:pt x="472" y="1"/>
                  </a:lnTo>
                  <a:lnTo>
                    <a:pt x="504" y="0"/>
                  </a:lnTo>
                  <a:lnTo>
                    <a:pt x="539" y="0"/>
                  </a:lnTo>
                  <a:lnTo>
                    <a:pt x="539" y="0"/>
                  </a:lnTo>
                  <a:lnTo>
                    <a:pt x="570" y="0"/>
                  </a:lnTo>
                  <a:lnTo>
                    <a:pt x="601" y="1"/>
                  </a:lnTo>
                  <a:lnTo>
                    <a:pt x="629"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8" y="126"/>
                  </a:lnTo>
                  <a:lnTo>
                    <a:pt x="934" y="143"/>
                  </a:lnTo>
                  <a:lnTo>
                    <a:pt x="948" y="160"/>
                  </a:lnTo>
                  <a:lnTo>
                    <a:pt x="961" y="178"/>
                  </a:lnTo>
                  <a:lnTo>
                    <a:pt x="973" y="197"/>
                  </a:lnTo>
                  <a:lnTo>
                    <a:pt x="985" y="216"/>
                  </a:lnTo>
                  <a:lnTo>
                    <a:pt x="996" y="236"/>
                  </a:lnTo>
                  <a:lnTo>
                    <a:pt x="1004"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6" name="Freeform 11"/>
            <p:cNvSpPr>
              <a:spLocks/>
            </p:cNvSpPr>
            <p:nvPr/>
          </p:nvSpPr>
          <p:spPr bwMode="auto">
            <a:xfrm>
              <a:off x="2424113" y="3117850"/>
              <a:ext cx="846138" cy="952500"/>
            </a:xfrm>
            <a:custGeom>
              <a:avLst/>
              <a:gdLst>
                <a:gd name="T0" fmla="*/ 531 w 1065"/>
                <a:gd name="T1" fmla="*/ 1198 h 1200"/>
                <a:gd name="T2" fmla="*/ 413 w 1065"/>
                <a:gd name="T3" fmla="*/ 1174 h 1200"/>
                <a:gd name="T4" fmla="*/ 306 w 1065"/>
                <a:gd name="T5" fmla="*/ 1128 h 1200"/>
                <a:gd name="T6" fmla="*/ 211 w 1065"/>
                <a:gd name="T7" fmla="*/ 1064 h 1200"/>
                <a:gd name="T8" fmla="*/ 131 w 1065"/>
                <a:gd name="T9" fmla="*/ 983 h 1200"/>
                <a:gd name="T10" fmla="*/ 69 w 1065"/>
                <a:gd name="T11" fmla="*/ 887 h 1200"/>
                <a:gd name="T12" fmla="*/ 25 w 1065"/>
                <a:gd name="T13" fmla="*/ 781 h 1200"/>
                <a:gd name="T14" fmla="*/ 4 w 1065"/>
                <a:gd name="T15" fmla="*/ 665 h 1200"/>
                <a:gd name="T16" fmla="*/ 1 w 1065"/>
                <a:gd name="T17" fmla="*/ 573 h 1200"/>
                <a:gd name="T18" fmla="*/ 18 w 1065"/>
                <a:gd name="T19" fmla="*/ 454 h 1200"/>
                <a:gd name="T20" fmla="*/ 56 w 1065"/>
                <a:gd name="T21" fmla="*/ 344 h 1200"/>
                <a:gd name="T22" fmla="*/ 115 w 1065"/>
                <a:gd name="T23" fmla="*/ 244 h 1200"/>
                <a:gd name="T24" fmla="*/ 190 w 1065"/>
                <a:gd name="T25" fmla="*/ 158 h 1200"/>
                <a:gd name="T26" fmla="*/ 281 w 1065"/>
                <a:gd name="T27" fmla="*/ 88 h 1200"/>
                <a:gd name="T28" fmla="*/ 386 w 1065"/>
                <a:gd name="T29" fmla="*/ 37 h 1200"/>
                <a:gd name="T30" fmla="*/ 503 w 1065"/>
                <a:gd name="T31" fmla="*/ 7 h 1200"/>
                <a:gd name="T32" fmla="*/ 597 w 1065"/>
                <a:gd name="T33" fmla="*/ 0 h 1200"/>
                <a:gd name="T34" fmla="*/ 745 w 1065"/>
                <a:gd name="T35" fmla="*/ 14 h 1200"/>
                <a:gd name="T36" fmla="*/ 868 w 1065"/>
                <a:gd name="T37" fmla="*/ 55 h 1200"/>
                <a:gd name="T38" fmla="*/ 971 w 1065"/>
                <a:gd name="T39" fmla="*/ 118 h 1200"/>
                <a:gd name="T40" fmla="*/ 1057 w 1065"/>
                <a:gd name="T41" fmla="*/ 198 h 1200"/>
                <a:gd name="T42" fmla="*/ 847 w 1065"/>
                <a:gd name="T43" fmla="*/ 329 h 1200"/>
                <a:gd name="T44" fmla="*/ 781 w 1065"/>
                <a:gd name="T45" fmla="*/ 280 h 1200"/>
                <a:gd name="T46" fmla="*/ 707 w 1065"/>
                <a:gd name="T47" fmla="*/ 247 h 1200"/>
                <a:gd name="T48" fmla="*/ 619 w 1065"/>
                <a:gd name="T49" fmla="*/ 231 h 1200"/>
                <a:gd name="T50" fmla="*/ 559 w 1065"/>
                <a:gd name="T51" fmla="*/ 233 h 1200"/>
                <a:gd name="T52" fmla="*/ 493 w 1065"/>
                <a:gd name="T53" fmla="*/ 247 h 1200"/>
                <a:gd name="T54" fmla="*/ 433 w 1065"/>
                <a:gd name="T55" fmla="*/ 276 h 1200"/>
                <a:gd name="T56" fmla="*/ 381 w 1065"/>
                <a:gd name="T57" fmla="*/ 315 h 1200"/>
                <a:gd name="T58" fmla="*/ 337 w 1065"/>
                <a:gd name="T59" fmla="*/ 365 h 1200"/>
                <a:gd name="T60" fmla="*/ 302 w 1065"/>
                <a:gd name="T61" fmla="*/ 424 h 1200"/>
                <a:gd name="T62" fmla="*/ 278 w 1065"/>
                <a:gd name="T63" fmla="*/ 489 h 1200"/>
                <a:gd name="T64" fmla="*/ 265 w 1065"/>
                <a:gd name="T65" fmla="*/ 561 h 1200"/>
                <a:gd name="T66" fmla="*/ 264 w 1065"/>
                <a:gd name="T67" fmla="*/ 618 h 1200"/>
                <a:gd name="T68" fmla="*/ 273 w 1065"/>
                <a:gd name="T69" fmla="*/ 692 h 1200"/>
                <a:gd name="T70" fmla="*/ 295 w 1065"/>
                <a:gd name="T71" fmla="*/ 762 h 1200"/>
                <a:gd name="T72" fmla="*/ 328 w 1065"/>
                <a:gd name="T73" fmla="*/ 823 h 1200"/>
                <a:gd name="T74" fmla="*/ 371 w 1065"/>
                <a:gd name="T75" fmla="*/ 875 h 1200"/>
                <a:gd name="T76" fmla="*/ 424 w 1065"/>
                <a:gd name="T77" fmla="*/ 918 h 1200"/>
                <a:gd name="T78" fmla="*/ 485 w 1065"/>
                <a:gd name="T79" fmla="*/ 949 h 1200"/>
                <a:gd name="T80" fmla="*/ 553 w 1065"/>
                <a:gd name="T81" fmla="*/ 967 h 1200"/>
                <a:gd name="T82" fmla="*/ 608 w 1065"/>
                <a:gd name="T83" fmla="*/ 972 h 1200"/>
                <a:gd name="T84" fmla="*/ 695 w 1065"/>
                <a:gd name="T85" fmla="*/ 961 h 1200"/>
                <a:gd name="T86" fmla="*/ 773 w 1065"/>
                <a:gd name="T87" fmla="*/ 931 h 1200"/>
                <a:gd name="T88" fmla="*/ 842 w 1065"/>
                <a:gd name="T89" fmla="*/ 886 h 1200"/>
                <a:gd name="T90" fmla="*/ 1065 w 1065"/>
                <a:gd name="T91" fmla="*/ 985 h 1200"/>
                <a:gd name="T92" fmla="*/ 1000 w 1065"/>
                <a:gd name="T93" fmla="*/ 1052 h 1200"/>
                <a:gd name="T94" fmla="*/ 899 w 1065"/>
                <a:gd name="T95" fmla="*/ 1125 h 1200"/>
                <a:gd name="T96" fmla="*/ 781 w 1065"/>
                <a:gd name="T97" fmla="*/ 1176 h 1200"/>
                <a:gd name="T98" fmla="*/ 635 w 1065"/>
                <a:gd name="T99" fmla="*/ 1199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5" h="1200">
                  <a:moveTo>
                    <a:pt x="595" y="1200"/>
                  </a:moveTo>
                  <a:lnTo>
                    <a:pt x="595" y="1200"/>
                  </a:lnTo>
                  <a:lnTo>
                    <a:pt x="562" y="1200"/>
                  </a:lnTo>
                  <a:lnTo>
                    <a:pt x="531" y="1198"/>
                  </a:lnTo>
                  <a:lnTo>
                    <a:pt x="502" y="1194"/>
                  </a:lnTo>
                  <a:lnTo>
                    <a:pt x="471" y="1188"/>
                  </a:lnTo>
                  <a:lnTo>
                    <a:pt x="442" y="1182"/>
                  </a:lnTo>
                  <a:lnTo>
                    <a:pt x="413" y="1174"/>
                  </a:lnTo>
                  <a:lnTo>
                    <a:pt x="385" y="1164"/>
                  </a:lnTo>
                  <a:lnTo>
                    <a:pt x="357" y="1153"/>
                  </a:lnTo>
                  <a:lnTo>
                    <a:pt x="331" y="1141"/>
                  </a:lnTo>
                  <a:lnTo>
                    <a:pt x="306" y="1128"/>
                  </a:lnTo>
                  <a:lnTo>
                    <a:pt x="281" y="1114"/>
                  </a:lnTo>
                  <a:lnTo>
                    <a:pt x="257" y="1098"/>
                  </a:lnTo>
                  <a:lnTo>
                    <a:pt x="233" y="1082"/>
                  </a:lnTo>
                  <a:lnTo>
                    <a:pt x="211" y="1064"/>
                  </a:lnTo>
                  <a:lnTo>
                    <a:pt x="190" y="1045"/>
                  </a:lnTo>
                  <a:lnTo>
                    <a:pt x="170" y="1026"/>
                  </a:lnTo>
                  <a:lnTo>
                    <a:pt x="149" y="1004"/>
                  </a:lnTo>
                  <a:lnTo>
                    <a:pt x="131" y="983"/>
                  </a:lnTo>
                  <a:lnTo>
                    <a:pt x="115" y="960"/>
                  </a:lnTo>
                  <a:lnTo>
                    <a:pt x="98" y="937"/>
                  </a:lnTo>
                  <a:lnTo>
                    <a:pt x="84" y="912"/>
                  </a:lnTo>
                  <a:lnTo>
                    <a:pt x="69" y="887"/>
                  </a:lnTo>
                  <a:lnTo>
                    <a:pt x="56" y="862"/>
                  </a:lnTo>
                  <a:lnTo>
                    <a:pt x="45" y="836"/>
                  </a:lnTo>
                  <a:lnTo>
                    <a:pt x="35" y="808"/>
                  </a:lnTo>
                  <a:lnTo>
                    <a:pt x="25" y="781"/>
                  </a:lnTo>
                  <a:lnTo>
                    <a:pt x="18" y="752"/>
                  </a:lnTo>
                  <a:lnTo>
                    <a:pt x="12" y="723"/>
                  </a:lnTo>
                  <a:lnTo>
                    <a:pt x="7" y="694"/>
                  </a:lnTo>
                  <a:lnTo>
                    <a:pt x="4" y="665"/>
                  </a:lnTo>
                  <a:lnTo>
                    <a:pt x="1" y="634"/>
                  </a:lnTo>
                  <a:lnTo>
                    <a:pt x="0" y="604"/>
                  </a:lnTo>
                  <a:lnTo>
                    <a:pt x="0" y="604"/>
                  </a:lnTo>
                  <a:lnTo>
                    <a:pt x="1" y="573"/>
                  </a:lnTo>
                  <a:lnTo>
                    <a:pt x="4" y="542"/>
                  </a:lnTo>
                  <a:lnTo>
                    <a:pt x="7" y="512"/>
                  </a:lnTo>
                  <a:lnTo>
                    <a:pt x="12" y="483"/>
                  </a:lnTo>
                  <a:lnTo>
                    <a:pt x="18" y="454"/>
                  </a:lnTo>
                  <a:lnTo>
                    <a:pt x="25" y="426"/>
                  </a:lnTo>
                  <a:lnTo>
                    <a:pt x="35" y="397"/>
                  </a:lnTo>
                  <a:lnTo>
                    <a:pt x="45" y="370"/>
                  </a:lnTo>
                  <a:lnTo>
                    <a:pt x="56" y="344"/>
                  </a:lnTo>
                  <a:lnTo>
                    <a:pt x="69" y="317"/>
                  </a:lnTo>
                  <a:lnTo>
                    <a:pt x="84" y="292"/>
                  </a:lnTo>
                  <a:lnTo>
                    <a:pt x="98" y="267"/>
                  </a:lnTo>
                  <a:lnTo>
                    <a:pt x="115" y="244"/>
                  </a:lnTo>
                  <a:lnTo>
                    <a:pt x="131" y="221"/>
                  </a:lnTo>
                  <a:lnTo>
                    <a:pt x="150" y="199"/>
                  </a:lnTo>
                  <a:lnTo>
                    <a:pt x="170" y="178"/>
                  </a:lnTo>
                  <a:lnTo>
                    <a:pt x="190" y="158"/>
                  </a:lnTo>
                  <a:lnTo>
                    <a:pt x="211" y="139"/>
                  </a:lnTo>
                  <a:lnTo>
                    <a:pt x="234" y="121"/>
                  </a:lnTo>
                  <a:lnTo>
                    <a:pt x="257" y="104"/>
                  </a:lnTo>
                  <a:lnTo>
                    <a:pt x="281" y="88"/>
                  </a:lnTo>
                  <a:lnTo>
                    <a:pt x="306" y="74"/>
                  </a:lnTo>
                  <a:lnTo>
                    <a:pt x="332" y="61"/>
                  </a:lnTo>
                  <a:lnTo>
                    <a:pt x="358" y="47"/>
                  </a:lnTo>
                  <a:lnTo>
                    <a:pt x="386" y="37"/>
                  </a:lnTo>
                  <a:lnTo>
                    <a:pt x="414" y="27"/>
                  </a:lnTo>
                  <a:lnTo>
                    <a:pt x="443" y="19"/>
                  </a:lnTo>
                  <a:lnTo>
                    <a:pt x="473" y="12"/>
                  </a:lnTo>
                  <a:lnTo>
                    <a:pt x="503" y="7"/>
                  </a:lnTo>
                  <a:lnTo>
                    <a:pt x="534" y="3"/>
                  </a:lnTo>
                  <a:lnTo>
                    <a:pt x="565" y="1"/>
                  </a:lnTo>
                  <a:lnTo>
                    <a:pt x="597" y="0"/>
                  </a:lnTo>
                  <a:lnTo>
                    <a:pt x="597" y="0"/>
                  </a:lnTo>
                  <a:lnTo>
                    <a:pt x="637" y="1"/>
                  </a:lnTo>
                  <a:lnTo>
                    <a:pt x="675" y="3"/>
                  </a:lnTo>
                  <a:lnTo>
                    <a:pt x="711" y="8"/>
                  </a:lnTo>
                  <a:lnTo>
                    <a:pt x="745" y="14"/>
                  </a:lnTo>
                  <a:lnTo>
                    <a:pt x="779" y="22"/>
                  </a:lnTo>
                  <a:lnTo>
                    <a:pt x="810" y="32"/>
                  </a:lnTo>
                  <a:lnTo>
                    <a:pt x="840" y="43"/>
                  </a:lnTo>
                  <a:lnTo>
                    <a:pt x="868" y="55"/>
                  </a:lnTo>
                  <a:lnTo>
                    <a:pt x="896" y="69"/>
                  </a:lnTo>
                  <a:lnTo>
                    <a:pt x="922" y="83"/>
                  </a:lnTo>
                  <a:lnTo>
                    <a:pt x="947" y="100"/>
                  </a:lnTo>
                  <a:lnTo>
                    <a:pt x="971" y="118"/>
                  </a:lnTo>
                  <a:lnTo>
                    <a:pt x="994" y="136"/>
                  </a:lnTo>
                  <a:lnTo>
                    <a:pt x="1015" y="156"/>
                  </a:lnTo>
                  <a:lnTo>
                    <a:pt x="1037" y="176"/>
                  </a:lnTo>
                  <a:lnTo>
                    <a:pt x="1057" y="198"/>
                  </a:lnTo>
                  <a:lnTo>
                    <a:pt x="893" y="375"/>
                  </a:lnTo>
                  <a:lnTo>
                    <a:pt x="893" y="375"/>
                  </a:lnTo>
                  <a:lnTo>
                    <a:pt x="862" y="344"/>
                  </a:lnTo>
                  <a:lnTo>
                    <a:pt x="847" y="329"/>
                  </a:lnTo>
                  <a:lnTo>
                    <a:pt x="831" y="316"/>
                  </a:lnTo>
                  <a:lnTo>
                    <a:pt x="814" y="303"/>
                  </a:lnTo>
                  <a:lnTo>
                    <a:pt x="798" y="291"/>
                  </a:lnTo>
                  <a:lnTo>
                    <a:pt x="781" y="280"/>
                  </a:lnTo>
                  <a:lnTo>
                    <a:pt x="763" y="271"/>
                  </a:lnTo>
                  <a:lnTo>
                    <a:pt x="745" y="261"/>
                  </a:lnTo>
                  <a:lnTo>
                    <a:pt x="726" y="254"/>
                  </a:lnTo>
                  <a:lnTo>
                    <a:pt x="707" y="247"/>
                  </a:lnTo>
                  <a:lnTo>
                    <a:pt x="685" y="241"/>
                  </a:lnTo>
                  <a:lnTo>
                    <a:pt x="665" y="236"/>
                  </a:lnTo>
                  <a:lnTo>
                    <a:pt x="642" y="233"/>
                  </a:lnTo>
                  <a:lnTo>
                    <a:pt x="619" y="231"/>
                  </a:lnTo>
                  <a:lnTo>
                    <a:pt x="595" y="230"/>
                  </a:lnTo>
                  <a:lnTo>
                    <a:pt x="595" y="230"/>
                  </a:lnTo>
                  <a:lnTo>
                    <a:pt x="577" y="231"/>
                  </a:lnTo>
                  <a:lnTo>
                    <a:pt x="559" y="233"/>
                  </a:lnTo>
                  <a:lnTo>
                    <a:pt x="542" y="235"/>
                  </a:lnTo>
                  <a:lnTo>
                    <a:pt x="525" y="239"/>
                  </a:lnTo>
                  <a:lnTo>
                    <a:pt x="509" y="242"/>
                  </a:lnTo>
                  <a:lnTo>
                    <a:pt x="493" y="247"/>
                  </a:lnTo>
                  <a:lnTo>
                    <a:pt x="478" y="253"/>
                  </a:lnTo>
                  <a:lnTo>
                    <a:pt x="462" y="260"/>
                  </a:lnTo>
                  <a:lnTo>
                    <a:pt x="448" y="267"/>
                  </a:lnTo>
                  <a:lnTo>
                    <a:pt x="433" y="276"/>
                  </a:lnTo>
                  <a:lnTo>
                    <a:pt x="419" y="284"/>
                  </a:lnTo>
                  <a:lnTo>
                    <a:pt x="406" y="293"/>
                  </a:lnTo>
                  <a:lnTo>
                    <a:pt x="393" y="304"/>
                  </a:lnTo>
                  <a:lnTo>
                    <a:pt x="381" y="315"/>
                  </a:lnTo>
                  <a:lnTo>
                    <a:pt x="369" y="327"/>
                  </a:lnTo>
                  <a:lnTo>
                    <a:pt x="357" y="339"/>
                  </a:lnTo>
                  <a:lnTo>
                    <a:pt x="346" y="352"/>
                  </a:lnTo>
                  <a:lnTo>
                    <a:pt x="337" y="365"/>
                  </a:lnTo>
                  <a:lnTo>
                    <a:pt x="327" y="378"/>
                  </a:lnTo>
                  <a:lnTo>
                    <a:pt x="318" y="394"/>
                  </a:lnTo>
                  <a:lnTo>
                    <a:pt x="309" y="408"/>
                  </a:lnTo>
                  <a:lnTo>
                    <a:pt x="302" y="424"/>
                  </a:lnTo>
                  <a:lnTo>
                    <a:pt x="295" y="439"/>
                  </a:lnTo>
                  <a:lnTo>
                    <a:pt x="288" y="456"/>
                  </a:lnTo>
                  <a:lnTo>
                    <a:pt x="283" y="473"/>
                  </a:lnTo>
                  <a:lnTo>
                    <a:pt x="278" y="489"/>
                  </a:lnTo>
                  <a:lnTo>
                    <a:pt x="273" y="507"/>
                  </a:lnTo>
                  <a:lnTo>
                    <a:pt x="270" y="525"/>
                  </a:lnTo>
                  <a:lnTo>
                    <a:pt x="267" y="543"/>
                  </a:lnTo>
                  <a:lnTo>
                    <a:pt x="265" y="561"/>
                  </a:lnTo>
                  <a:lnTo>
                    <a:pt x="264" y="580"/>
                  </a:lnTo>
                  <a:lnTo>
                    <a:pt x="264" y="599"/>
                  </a:lnTo>
                  <a:lnTo>
                    <a:pt x="264" y="599"/>
                  </a:lnTo>
                  <a:lnTo>
                    <a:pt x="264" y="618"/>
                  </a:lnTo>
                  <a:lnTo>
                    <a:pt x="265" y="637"/>
                  </a:lnTo>
                  <a:lnTo>
                    <a:pt x="267" y="657"/>
                  </a:lnTo>
                  <a:lnTo>
                    <a:pt x="270" y="674"/>
                  </a:lnTo>
                  <a:lnTo>
                    <a:pt x="273" y="692"/>
                  </a:lnTo>
                  <a:lnTo>
                    <a:pt x="278" y="710"/>
                  </a:lnTo>
                  <a:lnTo>
                    <a:pt x="283" y="727"/>
                  </a:lnTo>
                  <a:lnTo>
                    <a:pt x="289" y="745"/>
                  </a:lnTo>
                  <a:lnTo>
                    <a:pt x="295" y="762"/>
                  </a:lnTo>
                  <a:lnTo>
                    <a:pt x="302" y="777"/>
                  </a:lnTo>
                  <a:lnTo>
                    <a:pt x="310" y="793"/>
                  </a:lnTo>
                  <a:lnTo>
                    <a:pt x="319" y="808"/>
                  </a:lnTo>
                  <a:lnTo>
                    <a:pt x="328" y="823"/>
                  </a:lnTo>
                  <a:lnTo>
                    <a:pt x="338" y="837"/>
                  </a:lnTo>
                  <a:lnTo>
                    <a:pt x="349" y="850"/>
                  </a:lnTo>
                  <a:lnTo>
                    <a:pt x="359" y="863"/>
                  </a:lnTo>
                  <a:lnTo>
                    <a:pt x="371" y="875"/>
                  </a:lnTo>
                  <a:lnTo>
                    <a:pt x="383" y="887"/>
                  </a:lnTo>
                  <a:lnTo>
                    <a:pt x="396" y="898"/>
                  </a:lnTo>
                  <a:lnTo>
                    <a:pt x="410" y="909"/>
                  </a:lnTo>
                  <a:lnTo>
                    <a:pt x="424" y="918"/>
                  </a:lnTo>
                  <a:lnTo>
                    <a:pt x="438" y="926"/>
                  </a:lnTo>
                  <a:lnTo>
                    <a:pt x="453" y="935"/>
                  </a:lnTo>
                  <a:lnTo>
                    <a:pt x="468" y="942"/>
                  </a:lnTo>
                  <a:lnTo>
                    <a:pt x="485" y="949"/>
                  </a:lnTo>
                  <a:lnTo>
                    <a:pt x="500" y="955"/>
                  </a:lnTo>
                  <a:lnTo>
                    <a:pt x="517" y="960"/>
                  </a:lnTo>
                  <a:lnTo>
                    <a:pt x="535" y="964"/>
                  </a:lnTo>
                  <a:lnTo>
                    <a:pt x="553" y="967"/>
                  </a:lnTo>
                  <a:lnTo>
                    <a:pt x="571" y="969"/>
                  </a:lnTo>
                  <a:lnTo>
                    <a:pt x="589" y="971"/>
                  </a:lnTo>
                  <a:lnTo>
                    <a:pt x="608" y="972"/>
                  </a:lnTo>
                  <a:lnTo>
                    <a:pt x="608" y="972"/>
                  </a:lnTo>
                  <a:lnTo>
                    <a:pt x="631" y="971"/>
                  </a:lnTo>
                  <a:lnTo>
                    <a:pt x="653" y="968"/>
                  </a:lnTo>
                  <a:lnTo>
                    <a:pt x="675" y="966"/>
                  </a:lnTo>
                  <a:lnTo>
                    <a:pt x="695" y="961"/>
                  </a:lnTo>
                  <a:lnTo>
                    <a:pt x="715" y="955"/>
                  </a:lnTo>
                  <a:lnTo>
                    <a:pt x="734" y="948"/>
                  </a:lnTo>
                  <a:lnTo>
                    <a:pt x="754" y="941"/>
                  </a:lnTo>
                  <a:lnTo>
                    <a:pt x="773" y="931"/>
                  </a:lnTo>
                  <a:lnTo>
                    <a:pt x="791" y="922"/>
                  </a:lnTo>
                  <a:lnTo>
                    <a:pt x="808" y="911"/>
                  </a:lnTo>
                  <a:lnTo>
                    <a:pt x="825" y="899"/>
                  </a:lnTo>
                  <a:lnTo>
                    <a:pt x="842" y="886"/>
                  </a:lnTo>
                  <a:lnTo>
                    <a:pt x="859" y="873"/>
                  </a:lnTo>
                  <a:lnTo>
                    <a:pt x="875" y="858"/>
                  </a:lnTo>
                  <a:lnTo>
                    <a:pt x="906" y="827"/>
                  </a:lnTo>
                  <a:lnTo>
                    <a:pt x="1065" y="985"/>
                  </a:lnTo>
                  <a:lnTo>
                    <a:pt x="1065" y="985"/>
                  </a:lnTo>
                  <a:lnTo>
                    <a:pt x="1044" y="1008"/>
                  </a:lnTo>
                  <a:lnTo>
                    <a:pt x="1022" y="1030"/>
                  </a:lnTo>
                  <a:lnTo>
                    <a:pt x="1000" y="1052"/>
                  </a:lnTo>
                  <a:lnTo>
                    <a:pt x="976" y="1072"/>
                  </a:lnTo>
                  <a:lnTo>
                    <a:pt x="951" y="1090"/>
                  </a:lnTo>
                  <a:lnTo>
                    <a:pt x="926" y="1108"/>
                  </a:lnTo>
                  <a:lnTo>
                    <a:pt x="899" y="1125"/>
                  </a:lnTo>
                  <a:lnTo>
                    <a:pt x="872" y="1140"/>
                  </a:lnTo>
                  <a:lnTo>
                    <a:pt x="843" y="1153"/>
                  </a:lnTo>
                  <a:lnTo>
                    <a:pt x="812" y="1165"/>
                  </a:lnTo>
                  <a:lnTo>
                    <a:pt x="781" y="1176"/>
                  </a:lnTo>
                  <a:lnTo>
                    <a:pt x="748" y="1184"/>
                  </a:lnTo>
                  <a:lnTo>
                    <a:pt x="712" y="1192"/>
                  </a:lnTo>
                  <a:lnTo>
                    <a:pt x="675" y="1196"/>
                  </a:lnTo>
                  <a:lnTo>
                    <a:pt x="635" y="1199"/>
                  </a:lnTo>
                  <a:lnTo>
                    <a:pt x="595"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7" name="Freeform 13"/>
            <p:cNvSpPr>
              <a:spLocks/>
            </p:cNvSpPr>
            <p:nvPr/>
          </p:nvSpPr>
          <p:spPr bwMode="auto">
            <a:xfrm>
              <a:off x="3375025" y="2787650"/>
              <a:ext cx="854075" cy="1262063"/>
            </a:xfrm>
            <a:custGeom>
              <a:avLst/>
              <a:gdLst>
                <a:gd name="T0" fmla="*/ 1076 w 1076"/>
                <a:gd name="T1" fmla="*/ 1590 h 1590"/>
                <a:gd name="T2" fmla="*/ 771 w 1076"/>
                <a:gd name="T3" fmla="*/ 1590 h 1590"/>
                <a:gd name="T4" fmla="*/ 425 w 1076"/>
                <a:gd name="T5" fmla="*/ 1093 h 1590"/>
                <a:gd name="T6" fmla="*/ 264 w 1076"/>
                <a:gd name="T7" fmla="*/ 1261 h 1590"/>
                <a:gd name="T8" fmla="*/ 264 w 1076"/>
                <a:gd name="T9" fmla="*/ 1590 h 1590"/>
                <a:gd name="T10" fmla="*/ 0 w 1076"/>
                <a:gd name="T11" fmla="*/ 1590 h 1590"/>
                <a:gd name="T12" fmla="*/ 0 w 1076"/>
                <a:gd name="T13" fmla="*/ 0 h 1590"/>
                <a:gd name="T14" fmla="*/ 264 w 1076"/>
                <a:gd name="T15" fmla="*/ 0 h 1590"/>
                <a:gd name="T16" fmla="*/ 264 w 1076"/>
                <a:gd name="T17" fmla="*/ 950 h 1590"/>
                <a:gd name="T18" fmla="*/ 741 w 1076"/>
                <a:gd name="T19" fmla="*/ 440 h 1590"/>
                <a:gd name="T20" fmla="*/ 1062 w 1076"/>
                <a:gd name="T21" fmla="*/ 440 h 1590"/>
                <a:gd name="T22" fmla="*/ 604 w 1076"/>
                <a:gd name="T23" fmla="*/ 908 h 1590"/>
                <a:gd name="T24" fmla="*/ 1076 w 1076"/>
                <a:gd name="T25" fmla="*/ 159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6" h="1590">
                  <a:moveTo>
                    <a:pt x="1076" y="1590"/>
                  </a:moveTo>
                  <a:lnTo>
                    <a:pt x="771" y="1590"/>
                  </a:lnTo>
                  <a:lnTo>
                    <a:pt x="425" y="1093"/>
                  </a:lnTo>
                  <a:lnTo>
                    <a:pt x="264" y="1261"/>
                  </a:lnTo>
                  <a:lnTo>
                    <a:pt x="264" y="1590"/>
                  </a:lnTo>
                  <a:lnTo>
                    <a:pt x="0" y="1590"/>
                  </a:lnTo>
                  <a:lnTo>
                    <a:pt x="0" y="0"/>
                  </a:lnTo>
                  <a:lnTo>
                    <a:pt x="264" y="0"/>
                  </a:lnTo>
                  <a:lnTo>
                    <a:pt x="264" y="950"/>
                  </a:lnTo>
                  <a:lnTo>
                    <a:pt x="741" y="440"/>
                  </a:lnTo>
                  <a:lnTo>
                    <a:pt x="1062" y="440"/>
                  </a:lnTo>
                  <a:lnTo>
                    <a:pt x="604" y="908"/>
                  </a:lnTo>
                  <a:lnTo>
                    <a:pt x="1076"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8" name="Freeform 14"/>
            <p:cNvSpPr>
              <a:spLocks noEditPoints="1"/>
            </p:cNvSpPr>
            <p:nvPr/>
          </p:nvSpPr>
          <p:spPr bwMode="auto">
            <a:xfrm>
              <a:off x="4341813" y="2787650"/>
              <a:ext cx="946150" cy="1281113"/>
            </a:xfrm>
            <a:custGeom>
              <a:avLst/>
              <a:gdLst>
                <a:gd name="T0" fmla="*/ 560 w 1191"/>
                <a:gd name="T1" fmla="*/ 646 h 1615"/>
                <a:gd name="T2" fmla="*/ 496 w 1191"/>
                <a:gd name="T3" fmla="*/ 659 h 1615"/>
                <a:gd name="T4" fmla="*/ 436 w 1191"/>
                <a:gd name="T5" fmla="*/ 686 h 1615"/>
                <a:gd name="T6" fmla="*/ 382 w 1191"/>
                <a:gd name="T7" fmla="*/ 723 h 1615"/>
                <a:gd name="T8" fmla="*/ 337 w 1191"/>
                <a:gd name="T9" fmla="*/ 770 h 1615"/>
                <a:gd name="T10" fmla="*/ 300 w 1191"/>
                <a:gd name="T11" fmla="*/ 829 h 1615"/>
                <a:gd name="T12" fmla="*/ 273 w 1191"/>
                <a:gd name="T13" fmla="*/ 897 h 1615"/>
                <a:gd name="T14" fmla="*/ 259 w 1191"/>
                <a:gd name="T15" fmla="*/ 973 h 1615"/>
                <a:gd name="T16" fmla="*/ 258 w 1191"/>
                <a:gd name="T17" fmla="*/ 1036 h 1615"/>
                <a:gd name="T18" fmla="*/ 269 w 1191"/>
                <a:gd name="T19" fmla="*/ 1114 h 1615"/>
                <a:gd name="T20" fmla="*/ 291 w 1191"/>
                <a:gd name="T21" fmla="*/ 1184 h 1615"/>
                <a:gd name="T22" fmla="*/ 326 w 1191"/>
                <a:gd name="T23" fmla="*/ 1245 h 1615"/>
                <a:gd name="T24" fmla="*/ 370 w 1191"/>
                <a:gd name="T25" fmla="*/ 1296 h 1615"/>
                <a:gd name="T26" fmla="*/ 422 w 1191"/>
                <a:gd name="T27" fmla="*/ 1337 h 1615"/>
                <a:gd name="T28" fmla="*/ 480 w 1191"/>
                <a:gd name="T29" fmla="*/ 1365 h 1615"/>
                <a:gd name="T30" fmla="*/ 543 w 1191"/>
                <a:gd name="T31" fmla="*/ 1382 h 1615"/>
                <a:gd name="T32" fmla="*/ 594 w 1191"/>
                <a:gd name="T33" fmla="*/ 1385 h 1615"/>
                <a:gd name="T34" fmla="*/ 659 w 1191"/>
                <a:gd name="T35" fmla="*/ 1378 h 1615"/>
                <a:gd name="T36" fmla="*/ 720 w 1191"/>
                <a:gd name="T37" fmla="*/ 1359 h 1615"/>
                <a:gd name="T38" fmla="*/ 776 w 1191"/>
                <a:gd name="T39" fmla="*/ 1328 h 1615"/>
                <a:gd name="T40" fmla="*/ 825 w 1191"/>
                <a:gd name="T41" fmla="*/ 1286 h 1615"/>
                <a:gd name="T42" fmla="*/ 866 w 1191"/>
                <a:gd name="T43" fmla="*/ 1233 h 1615"/>
                <a:gd name="T44" fmla="*/ 896 w 1191"/>
                <a:gd name="T45" fmla="*/ 1169 h 1615"/>
                <a:gd name="T46" fmla="*/ 915 w 1191"/>
                <a:gd name="T47" fmla="*/ 1096 h 1615"/>
                <a:gd name="T48" fmla="*/ 922 w 1191"/>
                <a:gd name="T49" fmla="*/ 1015 h 1615"/>
                <a:gd name="T50" fmla="*/ 918 w 1191"/>
                <a:gd name="T51" fmla="*/ 953 h 1615"/>
                <a:gd name="T52" fmla="*/ 902 w 1191"/>
                <a:gd name="T53" fmla="*/ 879 h 1615"/>
                <a:gd name="T54" fmla="*/ 874 w 1191"/>
                <a:gd name="T55" fmla="*/ 813 h 1615"/>
                <a:gd name="T56" fmla="*/ 836 w 1191"/>
                <a:gd name="T57" fmla="*/ 757 h 1615"/>
                <a:gd name="T58" fmla="*/ 788 w 1191"/>
                <a:gd name="T59" fmla="*/ 712 h 1615"/>
                <a:gd name="T60" fmla="*/ 734 w 1191"/>
                <a:gd name="T61" fmla="*/ 677 h 1615"/>
                <a:gd name="T62" fmla="*/ 675 w 1191"/>
                <a:gd name="T63" fmla="*/ 655 h 1615"/>
                <a:gd name="T64" fmla="*/ 610 w 1191"/>
                <a:gd name="T65" fmla="*/ 645 h 1615"/>
                <a:gd name="T66" fmla="*/ 620 w 1191"/>
                <a:gd name="T67" fmla="*/ 1614 h 1615"/>
                <a:gd name="T68" fmla="*/ 496 w 1191"/>
                <a:gd name="T69" fmla="*/ 1589 h 1615"/>
                <a:gd name="T70" fmla="*/ 395 w 1191"/>
                <a:gd name="T71" fmla="*/ 1538 h 1615"/>
                <a:gd name="T72" fmla="*/ 314 w 1191"/>
                <a:gd name="T73" fmla="*/ 1470 h 1615"/>
                <a:gd name="T74" fmla="*/ 264 w 1191"/>
                <a:gd name="T75" fmla="*/ 1590 h 1615"/>
                <a:gd name="T76" fmla="*/ 264 w 1191"/>
                <a:gd name="T77" fmla="*/ 632 h 1615"/>
                <a:gd name="T78" fmla="*/ 315 w 1191"/>
                <a:gd name="T79" fmla="*/ 567 h 1615"/>
                <a:gd name="T80" fmla="*/ 398 w 1191"/>
                <a:gd name="T81" fmla="*/ 493 h 1615"/>
                <a:gd name="T82" fmla="*/ 498 w 1191"/>
                <a:gd name="T83" fmla="*/ 442 h 1615"/>
                <a:gd name="T84" fmla="*/ 620 w 1191"/>
                <a:gd name="T85" fmla="*/ 417 h 1615"/>
                <a:gd name="T86" fmla="*/ 705 w 1191"/>
                <a:gd name="T87" fmla="*/ 418 h 1615"/>
                <a:gd name="T88" fmla="*/ 805 w 1191"/>
                <a:gd name="T89" fmla="*/ 438 h 1615"/>
                <a:gd name="T90" fmla="*/ 899 w 1191"/>
                <a:gd name="T91" fmla="*/ 478 h 1615"/>
                <a:gd name="T92" fmla="*/ 985 w 1191"/>
                <a:gd name="T93" fmla="*/ 535 h 1615"/>
                <a:gd name="T94" fmla="*/ 1061 w 1191"/>
                <a:gd name="T95" fmla="*/ 612 h 1615"/>
                <a:gd name="T96" fmla="*/ 1120 w 1191"/>
                <a:gd name="T97" fmla="*/ 706 h 1615"/>
                <a:gd name="T98" fmla="*/ 1164 w 1191"/>
                <a:gd name="T99" fmla="*/ 817 h 1615"/>
                <a:gd name="T100" fmla="*/ 1187 w 1191"/>
                <a:gd name="T101" fmla="*/ 945 h 1615"/>
                <a:gd name="T102" fmla="*/ 1189 w 1191"/>
                <a:gd name="T103" fmla="*/ 1050 h 1615"/>
                <a:gd name="T104" fmla="*/ 1172 w 1191"/>
                <a:gd name="T105" fmla="*/ 1182 h 1615"/>
                <a:gd name="T106" fmla="*/ 1133 w 1191"/>
                <a:gd name="T107" fmla="*/ 1297 h 1615"/>
                <a:gd name="T108" fmla="*/ 1077 w 1191"/>
                <a:gd name="T109" fmla="*/ 1396 h 1615"/>
                <a:gd name="T110" fmla="*/ 1006 w 1191"/>
                <a:gd name="T111" fmla="*/ 1477 h 1615"/>
                <a:gd name="T112" fmla="*/ 922 w 1191"/>
                <a:gd name="T113" fmla="*/ 1540 h 1615"/>
                <a:gd name="T114" fmla="*/ 830 w 1191"/>
                <a:gd name="T115" fmla="*/ 1584 h 1615"/>
                <a:gd name="T116" fmla="*/ 731 w 1191"/>
                <a:gd name="T117" fmla="*/ 160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4" y="644"/>
                  </a:moveTo>
                  <a:lnTo>
                    <a:pt x="594" y="644"/>
                  </a:lnTo>
                  <a:lnTo>
                    <a:pt x="577" y="645"/>
                  </a:lnTo>
                  <a:lnTo>
                    <a:pt x="560" y="646"/>
                  </a:lnTo>
                  <a:lnTo>
                    <a:pt x="543" y="649"/>
                  </a:lnTo>
                  <a:lnTo>
                    <a:pt x="528" y="651"/>
                  </a:lnTo>
                  <a:lnTo>
                    <a:pt x="511" y="655"/>
                  </a:lnTo>
                  <a:lnTo>
                    <a:pt x="496" y="659"/>
                  </a:lnTo>
                  <a:lnTo>
                    <a:pt x="480" y="664"/>
                  </a:lnTo>
                  <a:lnTo>
                    <a:pt x="466" y="671"/>
                  </a:lnTo>
                  <a:lnTo>
                    <a:pt x="450" y="677"/>
                  </a:lnTo>
                  <a:lnTo>
                    <a:pt x="436" y="686"/>
                  </a:lnTo>
                  <a:lnTo>
                    <a:pt x="422" y="694"/>
                  </a:lnTo>
                  <a:lnTo>
                    <a:pt x="408" y="702"/>
                  </a:lnTo>
                  <a:lnTo>
                    <a:pt x="395" y="712"/>
                  </a:lnTo>
                  <a:lnTo>
                    <a:pt x="382" y="723"/>
                  </a:lnTo>
                  <a:lnTo>
                    <a:pt x="370" y="733"/>
                  </a:lnTo>
                  <a:lnTo>
                    <a:pt x="358" y="745"/>
                  </a:lnTo>
                  <a:lnTo>
                    <a:pt x="346" y="758"/>
                  </a:lnTo>
                  <a:lnTo>
                    <a:pt x="337" y="770"/>
                  </a:lnTo>
                  <a:lnTo>
                    <a:pt x="326" y="785"/>
                  </a:lnTo>
                  <a:lnTo>
                    <a:pt x="316" y="799"/>
                  </a:lnTo>
                  <a:lnTo>
                    <a:pt x="308" y="813"/>
                  </a:lnTo>
                  <a:lnTo>
                    <a:pt x="300" y="829"/>
                  </a:lnTo>
                  <a:lnTo>
                    <a:pt x="291" y="846"/>
                  </a:lnTo>
                  <a:lnTo>
                    <a:pt x="284" y="862"/>
                  </a:lnTo>
                  <a:lnTo>
                    <a:pt x="278" y="879"/>
                  </a:lnTo>
                  <a:lnTo>
                    <a:pt x="273" y="897"/>
                  </a:lnTo>
                  <a:lnTo>
                    <a:pt x="269" y="916"/>
                  </a:lnTo>
                  <a:lnTo>
                    <a:pt x="264" y="934"/>
                  </a:lnTo>
                  <a:lnTo>
                    <a:pt x="262" y="954"/>
                  </a:lnTo>
                  <a:lnTo>
                    <a:pt x="259" y="973"/>
                  </a:lnTo>
                  <a:lnTo>
                    <a:pt x="258" y="994"/>
                  </a:lnTo>
                  <a:lnTo>
                    <a:pt x="257" y="1015"/>
                  </a:lnTo>
                  <a:lnTo>
                    <a:pt x="257" y="1015"/>
                  </a:lnTo>
                  <a:lnTo>
                    <a:pt x="258" y="1036"/>
                  </a:lnTo>
                  <a:lnTo>
                    <a:pt x="259" y="1056"/>
                  </a:lnTo>
                  <a:lnTo>
                    <a:pt x="262" y="1076"/>
                  </a:lnTo>
                  <a:lnTo>
                    <a:pt x="264" y="1095"/>
                  </a:lnTo>
                  <a:lnTo>
                    <a:pt x="269" y="1114"/>
                  </a:lnTo>
                  <a:lnTo>
                    <a:pt x="273" y="1132"/>
                  </a:lnTo>
                  <a:lnTo>
                    <a:pt x="278" y="1150"/>
                  </a:lnTo>
                  <a:lnTo>
                    <a:pt x="284" y="1167"/>
                  </a:lnTo>
                  <a:lnTo>
                    <a:pt x="291" y="1184"/>
                  </a:lnTo>
                  <a:lnTo>
                    <a:pt x="300" y="1200"/>
                  </a:lnTo>
                  <a:lnTo>
                    <a:pt x="308" y="1216"/>
                  </a:lnTo>
                  <a:lnTo>
                    <a:pt x="316" y="1230"/>
                  </a:lnTo>
                  <a:lnTo>
                    <a:pt x="326" y="1245"/>
                  </a:lnTo>
                  <a:lnTo>
                    <a:pt x="337" y="1259"/>
                  </a:lnTo>
                  <a:lnTo>
                    <a:pt x="346" y="1272"/>
                  </a:lnTo>
                  <a:lnTo>
                    <a:pt x="358" y="1284"/>
                  </a:lnTo>
                  <a:lnTo>
                    <a:pt x="370" y="1296"/>
                  </a:lnTo>
                  <a:lnTo>
                    <a:pt x="382" y="1307"/>
                  </a:lnTo>
                  <a:lnTo>
                    <a:pt x="395" y="1317"/>
                  </a:lnTo>
                  <a:lnTo>
                    <a:pt x="408" y="1327"/>
                  </a:lnTo>
                  <a:lnTo>
                    <a:pt x="422" y="1337"/>
                  </a:lnTo>
                  <a:lnTo>
                    <a:pt x="436" y="1345"/>
                  </a:lnTo>
                  <a:lnTo>
                    <a:pt x="450" y="1352"/>
                  </a:lnTo>
                  <a:lnTo>
                    <a:pt x="466" y="1359"/>
                  </a:lnTo>
                  <a:lnTo>
                    <a:pt x="480" y="1365"/>
                  </a:lnTo>
                  <a:lnTo>
                    <a:pt x="496" y="1370"/>
                  </a:lnTo>
                  <a:lnTo>
                    <a:pt x="511" y="1375"/>
                  </a:lnTo>
                  <a:lnTo>
                    <a:pt x="528" y="1378"/>
                  </a:lnTo>
                  <a:lnTo>
                    <a:pt x="543" y="1382"/>
                  </a:lnTo>
                  <a:lnTo>
                    <a:pt x="560" y="1383"/>
                  </a:lnTo>
                  <a:lnTo>
                    <a:pt x="577" y="1384"/>
                  </a:lnTo>
                  <a:lnTo>
                    <a:pt x="594" y="1385"/>
                  </a:lnTo>
                  <a:lnTo>
                    <a:pt x="594" y="1385"/>
                  </a:lnTo>
                  <a:lnTo>
                    <a:pt x="610" y="1385"/>
                  </a:lnTo>
                  <a:lnTo>
                    <a:pt x="627" y="1383"/>
                  </a:lnTo>
                  <a:lnTo>
                    <a:pt x="643" y="1382"/>
                  </a:lnTo>
                  <a:lnTo>
                    <a:pt x="659" y="1378"/>
                  </a:lnTo>
                  <a:lnTo>
                    <a:pt x="675" y="1375"/>
                  </a:lnTo>
                  <a:lnTo>
                    <a:pt x="690" y="1371"/>
                  </a:lnTo>
                  <a:lnTo>
                    <a:pt x="706" y="1365"/>
                  </a:lnTo>
                  <a:lnTo>
                    <a:pt x="720" y="1359"/>
                  </a:lnTo>
                  <a:lnTo>
                    <a:pt x="736" y="1353"/>
                  </a:lnTo>
                  <a:lnTo>
                    <a:pt x="750" y="1346"/>
                  </a:lnTo>
                  <a:lnTo>
                    <a:pt x="763" y="1338"/>
                  </a:lnTo>
                  <a:lnTo>
                    <a:pt x="776" y="1328"/>
                  </a:lnTo>
                  <a:lnTo>
                    <a:pt x="789" y="1319"/>
                  </a:lnTo>
                  <a:lnTo>
                    <a:pt x="801" y="1309"/>
                  </a:lnTo>
                  <a:lnTo>
                    <a:pt x="813" y="1297"/>
                  </a:lnTo>
                  <a:lnTo>
                    <a:pt x="825" y="1286"/>
                  </a:lnTo>
                  <a:lnTo>
                    <a:pt x="836" y="1273"/>
                  </a:lnTo>
                  <a:lnTo>
                    <a:pt x="847" y="1260"/>
                  </a:lnTo>
                  <a:lnTo>
                    <a:pt x="856" y="1247"/>
                  </a:lnTo>
                  <a:lnTo>
                    <a:pt x="866" y="1233"/>
                  </a:lnTo>
                  <a:lnTo>
                    <a:pt x="874" y="1218"/>
                  </a:lnTo>
                  <a:lnTo>
                    <a:pt x="883" y="1203"/>
                  </a:lnTo>
                  <a:lnTo>
                    <a:pt x="890" y="1186"/>
                  </a:lnTo>
                  <a:lnTo>
                    <a:pt x="896" y="1169"/>
                  </a:lnTo>
                  <a:lnTo>
                    <a:pt x="902" y="1153"/>
                  </a:lnTo>
                  <a:lnTo>
                    <a:pt x="908" y="1135"/>
                  </a:lnTo>
                  <a:lnTo>
                    <a:pt x="911" y="1116"/>
                  </a:lnTo>
                  <a:lnTo>
                    <a:pt x="915" y="1096"/>
                  </a:lnTo>
                  <a:lnTo>
                    <a:pt x="918" y="1077"/>
                  </a:lnTo>
                  <a:lnTo>
                    <a:pt x="921" y="1057"/>
                  </a:lnTo>
                  <a:lnTo>
                    <a:pt x="922" y="1037"/>
                  </a:lnTo>
                  <a:lnTo>
                    <a:pt x="922" y="1015"/>
                  </a:lnTo>
                  <a:lnTo>
                    <a:pt x="922" y="1015"/>
                  </a:lnTo>
                  <a:lnTo>
                    <a:pt x="922" y="994"/>
                  </a:lnTo>
                  <a:lnTo>
                    <a:pt x="921" y="973"/>
                  </a:lnTo>
                  <a:lnTo>
                    <a:pt x="918" y="953"/>
                  </a:lnTo>
                  <a:lnTo>
                    <a:pt x="915" y="934"/>
                  </a:lnTo>
                  <a:lnTo>
                    <a:pt x="911" y="915"/>
                  </a:lnTo>
                  <a:lnTo>
                    <a:pt x="906" y="897"/>
                  </a:lnTo>
                  <a:lnTo>
                    <a:pt x="902" y="879"/>
                  </a:lnTo>
                  <a:lnTo>
                    <a:pt x="896" y="861"/>
                  </a:lnTo>
                  <a:lnTo>
                    <a:pt x="889" y="844"/>
                  </a:lnTo>
                  <a:lnTo>
                    <a:pt x="881" y="829"/>
                  </a:lnTo>
                  <a:lnTo>
                    <a:pt x="874" y="813"/>
                  </a:lnTo>
                  <a:lnTo>
                    <a:pt x="865" y="798"/>
                  </a:lnTo>
                  <a:lnTo>
                    <a:pt x="856" y="784"/>
                  </a:lnTo>
                  <a:lnTo>
                    <a:pt x="846" y="770"/>
                  </a:lnTo>
                  <a:lnTo>
                    <a:pt x="836" y="757"/>
                  </a:lnTo>
                  <a:lnTo>
                    <a:pt x="824" y="745"/>
                  </a:lnTo>
                  <a:lnTo>
                    <a:pt x="813" y="733"/>
                  </a:lnTo>
                  <a:lnTo>
                    <a:pt x="801" y="721"/>
                  </a:lnTo>
                  <a:lnTo>
                    <a:pt x="788" y="712"/>
                  </a:lnTo>
                  <a:lnTo>
                    <a:pt x="775" y="702"/>
                  </a:lnTo>
                  <a:lnTo>
                    <a:pt x="762" y="693"/>
                  </a:lnTo>
                  <a:lnTo>
                    <a:pt x="749" y="684"/>
                  </a:lnTo>
                  <a:lnTo>
                    <a:pt x="734" y="677"/>
                  </a:lnTo>
                  <a:lnTo>
                    <a:pt x="720" y="670"/>
                  </a:lnTo>
                  <a:lnTo>
                    <a:pt x="705" y="664"/>
                  </a:lnTo>
                  <a:lnTo>
                    <a:pt x="690" y="659"/>
                  </a:lnTo>
                  <a:lnTo>
                    <a:pt x="675" y="655"/>
                  </a:lnTo>
                  <a:lnTo>
                    <a:pt x="658" y="651"/>
                  </a:lnTo>
                  <a:lnTo>
                    <a:pt x="643" y="649"/>
                  </a:lnTo>
                  <a:lnTo>
                    <a:pt x="626" y="646"/>
                  </a:lnTo>
                  <a:lnTo>
                    <a:pt x="610" y="645"/>
                  </a:lnTo>
                  <a:lnTo>
                    <a:pt x="594" y="644"/>
                  </a:lnTo>
                  <a:close/>
                  <a:moveTo>
                    <a:pt x="654" y="1615"/>
                  </a:moveTo>
                  <a:lnTo>
                    <a:pt x="654" y="1615"/>
                  </a:lnTo>
                  <a:lnTo>
                    <a:pt x="620" y="1614"/>
                  </a:lnTo>
                  <a:lnTo>
                    <a:pt x="586" y="1610"/>
                  </a:lnTo>
                  <a:lnTo>
                    <a:pt x="554" y="1605"/>
                  </a:lnTo>
                  <a:lnTo>
                    <a:pt x="524" y="1598"/>
                  </a:lnTo>
                  <a:lnTo>
                    <a:pt x="496" y="1589"/>
                  </a:lnTo>
                  <a:lnTo>
                    <a:pt x="468" y="1578"/>
                  </a:lnTo>
                  <a:lnTo>
                    <a:pt x="443" y="1566"/>
                  </a:lnTo>
                  <a:lnTo>
                    <a:pt x="418" y="1553"/>
                  </a:lnTo>
                  <a:lnTo>
                    <a:pt x="395" y="1538"/>
                  </a:lnTo>
                  <a:lnTo>
                    <a:pt x="373" y="1523"/>
                  </a:lnTo>
                  <a:lnTo>
                    <a:pt x="352" y="1506"/>
                  </a:lnTo>
                  <a:lnTo>
                    <a:pt x="332" y="1488"/>
                  </a:lnTo>
                  <a:lnTo>
                    <a:pt x="314" y="1470"/>
                  </a:lnTo>
                  <a:lnTo>
                    <a:pt x="296" y="1451"/>
                  </a:lnTo>
                  <a:lnTo>
                    <a:pt x="279" y="1431"/>
                  </a:lnTo>
                  <a:lnTo>
                    <a:pt x="264" y="1412"/>
                  </a:lnTo>
                  <a:lnTo>
                    <a:pt x="264" y="1590"/>
                  </a:lnTo>
                  <a:lnTo>
                    <a:pt x="0" y="1590"/>
                  </a:lnTo>
                  <a:lnTo>
                    <a:pt x="0" y="0"/>
                  </a:lnTo>
                  <a:lnTo>
                    <a:pt x="264" y="0"/>
                  </a:lnTo>
                  <a:lnTo>
                    <a:pt x="264" y="632"/>
                  </a:lnTo>
                  <a:lnTo>
                    <a:pt x="264" y="632"/>
                  </a:lnTo>
                  <a:lnTo>
                    <a:pt x="281" y="609"/>
                  </a:lnTo>
                  <a:lnTo>
                    <a:pt x="297" y="588"/>
                  </a:lnTo>
                  <a:lnTo>
                    <a:pt x="315" y="567"/>
                  </a:lnTo>
                  <a:lnTo>
                    <a:pt x="334" y="547"/>
                  </a:lnTo>
                  <a:lnTo>
                    <a:pt x="355" y="528"/>
                  </a:lnTo>
                  <a:lnTo>
                    <a:pt x="376" y="510"/>
                  </a:lnTo>
                  <a:lnTo>
                    <a:pt x="398" y="493"/>
                  </a:lnTo>
                  <a:lnTo>
                    <a:pt x="422" y="479"/>
                  </a:lnTo>
                  <a:lnTo>
                    <a:pt x="445" y="465"/>
                  </a:lnTo>
                  <a:lnTo>
                    <a:pt x="472" y="453"/>
                  </a:lnTo>
                  <a:lnTo>
                    <a:pt x="498" y="442"/>
                  </a:lnTo>
                  <a:lnTo>
                    <a:pt x="527" y="432"/>
                  </a:lnTo>
                  <a:lnTo>
                    <a:pt x="557" y="425"/>
                  </a:lnTo>
                  <a:lnTo>
                    <a:pt x="588" y="420"/>
                  </a:lnTo>
                  <a:lnTo>
                    <a:pt x="620" y="417"/>
                  </a:lnTo>
                  <a:lnTo>
                    <a:pt x="654" y="416"/>
                  </a:lnTo>
                  <a:lnTo>
                    <a:pt x="654" y="416"/>
                  </a:lnTo>
                  <a:lnTo>
                    <a:pt x="680" y="417"/>
                  </a:lnTo>
                  <a:lnTo>
                    <a:pt x="705" y="418"/>
                  </a:lnTo>
                  <a:lnTo>
                    <a:pt x="730" y="422"/>
                  </a:lnTo>
                  <a:lnTo>
                    <a:pt x="755" y="425"/>
                  </a:lnTo>
                  <a:lnTo>
                    <a:pt x="780" y="431"/>
                  </a:lnTo>
                  <a:lnTo>
                    <a:pt x="805" y="438"/>
                  </a:lnTo>
                  <a:lnTo>
                    <a:pt x="829" y="447"/>
                  </a:lnTo>
                  <a:lnTo>
                    <a:pt x="853" y="455"/>
                  </a:lnTo>
                  <a:lnTo>
                    <a:pt x="877" y="466"/>
                  </a:lnTo>
                  <a:lnTo>
                    <a:pt x="899" y="478"/>
                  </a:lnTo>
                  <a:lnTo>
                    <a:pt x="922" y="490"/>
                  </a:lnTo>
                  <a:lnTo>
                    <a:pt x="943" y="504"/>
                  </a:lnTo>
                  <a:lnTo>
                    <a:pt x="965" y="520"/>
                  </a:lnTo>
                  <a:lnTo>
                    <a:pt x="985" y="535"/>
                  </a:lnTo>
                  <a:lnTo>
                    <a:pt x="1006" y="553"/>
                  </a:lnTo>
                  <a:lnTo>
                    <a:pt x="1025" y="571"/>
                  </a:lnTo>
                  <a:lnTo>
                    <a:pt x="1043" y="591"/>
                  </a:lnTo>
                  <a:lnTo>
                    <a:pt x="1061" y="612"/>
                  </a:lnTo>
                  <a:lnTo>
                    <a:pt x="1077" y="634"/>
                  </a:lnTo>
                  <a:lnTo>
                    <a:pt x="1093" y="657"/>
                  </a:lnTo>
                  <a:lnTo>
                    <a:pt x="1107" y="681"/>
                  </a:lnTo>
                  <a:lnTo>
                    <a:pt x="1120" y="706"/>
                  </a:lnTo>
                  <a:lnTo>
                    <a:pt x="1133" y="732"/>
                  </a:lnTo>
                  <a:lnTo>
                    <a:pt x="1144" y="760"/>
                  </a:lnTo>
                  <a:lnTo>
                    <a:pt x="1155" y="788"/>
                  </a:lnTo>
                  <a:lnTo>
                    <a:pt x="1164" y="817"/>
                  </a:lnTo>
                  <a:lnTo>
                    <a:pt x="1172" y="848"/>
                  </a:lnTo>
                  <a:lnTo>
                    <a:pt x="1179" y="879"/>
                  </a:lnTo>
                  <a:lnTo>
                    <a:pt x="1184" y="911"/>
                  </a:lnTo>
                  <a:lnTo>
                    <a:pt x="1187" y="945"/>
                  </a:lnTo>
                  <a:lnTo>
                    <a:pt x="1189" y="979"/>
                  </a:lnTo>
                  <a:lnTo>
                    <a:pt x="1191" y="1015"/>
                  </a:lnTo>
                  <a:lnTo>
                    <a:pt x="1191" y="1015"/>
                  </a:lnTo>
                  <a:lnTo>
                    <a:pt x="1189" y="1050"/>
                  </a:lnTo>
                  <a:lnTo>
                    <a:pt x="1187" y="1084"/>
                  </a:lnTo>
                  <a:lnTo>
                    <a:pt x="1184" y="1118"/>
                  </a:lnTo>
                  <a:lnTo>
                    <a:pt x="1179" y="1151"/>
                  </a:lnTo>
                  <a:lnTo>
                    <a:pt x="1172" y="1182"/>
                  </a:lnTo>
                  <a:lnTo>
                    <a:pt x="1164" y="1212"/>
                  </a:lnTo>
                  <a:lnTo>
                    <a:pt x="1155" y="1242"/>
                  </a:lnTo>
                  <a:lnTo>
                    <a:pt x="1145" y="1271"/>
                  </a:lnTo>
                  <a:lnTo>
                    <a:pt x="1133" y="1297"/>
                  </a:lnTo>
                  <a:lnTo>
                    <a:pt x="1121" y="1323"/>
                  </a:lnTo>
                  <a:lnTo>
                    <a:pt x="1107" y="1348"/>
                  </a:lnTo>
                  <a:lnTo>
                    <a:pt x="1093" y="1374"/>
                  </a:lnTo>
                  <a:lnTo>
                    <a:pt x="1077" y="1396"/>
                  </a:lnTo>
                  <a:lnTo>
                    <a:pt x="1061" y="1418"/>
                  </a:lnTo>
                  <a:lnTo>
                    <a:pt x="1044" y="1439"/>
                  </a:lnTo>
                  <a:lnTo>
                    <a:pt x="1025" y="1458"/>
                  </a:lnTo>
                  <a:lnTo>
                    <a:pt x="1006" y="1477"/>
                  </a:lnTo>
                  <a:lnTo>
                    <a:pt x="986" y="1494"/>
                  </a:lnTo>
                  <a:lnTo>
                    <a:pt x="965" y="1511"/>
                  </a:lnTo>
                  <a:lnTo>
                    <a:pt x="945" y="1525"/>
                  </a:lnTo>
                  <a:lnTo>
                    <a:pt x="922" y="1540"/>
                  </a:lnTo>
                  <a:lnTo>
                    <a:pt x="900" y="1553"/>
                  </a:lnTo>
                  <a:lnTo>
                    <a:pt x="877" y="1565"/>
                  </a:lnTo>
                  <a:lnTo>
                    <a:pt x="854" y="1574"/>
                  </a:lnTo>
                  <a:lnTo>
                    <a:pt x="830" y="1584"/>
                  </a:lnTo>
                  <a:lnTo>
                    <a:pt x="805" y="1592"/>
                  </a:lnTo>
                  <a:lnTo>
                    <a:pt x="781" y="1598"/>
                  </a:lnTo>
                  <a:lnTo>
                    <a:pt x="756" y="1604"/>
                  </a:lnTo>
                  <a:lnTo>
                    <a:pt x="731" y="1609"/>
                  </a:lnTo>
                  <a:lnTo>
                    <a:pt x="706" y="1611"/>
                  </a:lnTo>
                  <a:lnTo>
                    <a:pt x="680" y="1614"/>
                  </a:lnTo>
                  <a:lnTo>
                    <a:pt x="654" y="16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9" name="Freeform 17"/>
            <p:cNvSpPr>
              <a:spLocks noEditPoints="1"/>
            </p:cNvSpPr>
            <p:nvPr/>
          </p:nvSpPr>
          <p:spPr bwMode="auto">
            <a:xfrm>
              <a:off x="5365750" y="3117850"/>
              <a:ext cx="973138" cy="952500"/>
            </a:xfrm>
            <a:custGeom>
              <a:avLst/>
              <a:gdLst>
                <a:gd name="T0" fmla="*/ 551 w 1226"/>
                <a:gd name="T1" fmla="*/ 235 h 1200"/>
                <a:gd name="T2" fmla="*/ 465 w 1226"/>
                <a:gd name="T3" fmla="*/ 260 h 1200"/>
                <a:gd name="T4" fmla="*/ 394 w 1226"/>
                <a:gd name="T5" fmla="*/ 304 h 1200"/>
                <a:gd name="T6" fmla="*/ 335 w 1226"/>
                <a:gd name="T7" fmla="*/ 365 h 1200"/>
                <a:gd name="T8" fmla="*/ 293 w 1226"/>
                <a:gd name="T9" fmla="*/ 439 h 1200"/>
                <a:gd name="T10" fmla="*/ 268 w 1226"/>
                <a:gd name="T11" fmla="*/ 525 h 1200"/>
                <a:gd name="T12" fmla="*/ 262 w 1226"/>
                <a:gd name="T13" fmla="*/ 599 h 1200"/>
                <a:gd name="T14" fmla="*/ 273 w 1226"/>
                <a:gd name="T15" fmla="*/ 691 h 1200"/>
                <a:gd name="T16" fmla="*/ 303 w 1226"/>
                <a:gd name="T17" fmla="*/ 776 h 1200"/>
                <a:gd name="T18" fmla="*/ 350 w 1226"/>
                <a:gd name="T19" fmla="*/ 849 h 1200"/>
                <a:gd name="T20" fmla="*/ 413 w 1226"/>
                <a:gd name="T21" fmla="*/ 907 h 1200"/>
                <a:gd name="T22" fmla="*/ 488 w 1226"/>
                <a:gd name="T23" fmla="*/ 949 h 1200"/>
                <a:gd name="T24" fmla="*/ 575 w 1226"/>
                <a:gd name="T25" fmla="*/ 969 h 1200"/>
                <a:gd name="T26" fmla="*/ 653 w 1226"/>
                <a:gd name="T27" fmla="*/ 969 h 1200"/>
                <a:gd name="T28" fmla="*/ 741 w 1226"/>
                <a:gd name="T29" fmla="*/ 949 h 1200"/>
                <a:gd name="T30" fmla="*/ 818 w 1226"/>
                <a:gd name="T31" fmla="*/ 909 h 1200"/>
                <a:gd name="T32" fmla="*/ 879 w 1226"/>
                <a:gd name="T33" fmla="*/ 851 h 1200"/>
                <a:gd name="T34" fmla="*/ 924 w 1226"/>
                <a:gd name="T35" fmla="*/ 778 h 1200"/>
                <a:gd name="T36" fmla="*/ 953 w 1226"/>
                <a:gd name="T37" fmla="*/ 695 h 1200"/>
                <a:gd name="T38" fmla="*/ 962 w 1226"/>
                <a:gd name="T39" fmla="*/ 604 h 1200"/>
                <a:gd name="T40" fmla="*/ 955 w 1226"/>
                <a:gd name="T41" fmla="*/ 529 h 1200"/>
                <a:gd name="T42" fmla="*/ 930 w 1226"/>
                <a:gd name="T43" fmla="*/ 443 h 1200"/>
                <a:gd name="T44" fmla="*/ 886 w 1226"/>
                <a:gd name="T45" fmla="*/ 366 h 1200"/>
                <a:gd name="T46" fmla="*/ 826 w 1226"/>
                <a:gd name="T47" fmla="*/ 305 h 1200"/>
                <a:gd name="T48" fmla="*/ 752 w 1226"/>
                <a:gd name="T49" fmla="*/ 260 h 1200"/>
                <a:gd name="T50" fmla="*/ 666 w 1226"/>
                <a:gd name="T51" fmla="*/ 235 h 1200"/>
                <a:gd name="T52" fmla="*/ 609 w 1226"/>
                <a:gd name="T53" fmla="*/ 1200 h 1200"/>
                <a:gd name="T54" fmla="*/ 452 w 1226"/>
                <a:gd name="T55" fmla="*/ 1182 h 1200"/>
                <a:gd name="T56" fmla="*/ 313 w 1226"/>
                <a:gd name="T57" fmla="*/ 1128 h 1200"/>
                <a:gd name="T58" fmla="*/ 193 w 1226"/>
                <a:gd name="T59" fmla="*/ 1045 h 1200"/>
                <a:gd name="T60" fmla="*/ 100 w 1226"/>
                <a:gd name="T61" fmla="*/ 937 h 1200"/>
                <a:gd name="T62" fmla="*/ 34 w 1226"/>
                <a:gd name="T63" fmla="*/ 808 h 1200"/>
                <a:gd name="T64" fmla="*/ 2 w 1226"/>
                <a:gd name="T65" fmla="*/ 665 h 1200"/>
                <a:gd name="T66" fmla="*/ 2 w 1226"/>
                <a:gd name="T67" fmla="*/ 542 h 1200"/>
                <a:gd name="T68" fmla="*/ 34 w 1226"/>
                <a:gd name="T69" fmla="*/ 396 h 1200"/>
                <a:gd name="T70" fmla="*/ 100 w 1226"/>
                <a:gd name="T71" fmla="*/ 267 h 1200"/>
                <a:gd name="T72" fmla="*/ 195 w 1226"/>
                <a:gd name="T73" fmla="*/ 157 h 1200"/>
                <a:gd name="T74" fmla="*/ 315 w 1226"/>
                <a:gd name="T75" fmla="*/ 73 h 1200"/>
                <a:gd name="T76" fmla="*/ 456 w 1226"/>
                <a:gd name="T77" fmla="*/ 19 h 1200"/>
                <a:gd name="T78" fmla="*/ 613 w 1226"/>
                <a:gd name="T79" fmla="*/ 0 h 1200"/>
                <a:gd name="T80" fmla="*/ 741 w 1226"/>
                <a:gd name="T81" fmla="*/ 12 h 1200"/>
                <a:gd name="T82" fmla="*/ 886 w 1226"/>
                <a:gd name="T83" fmla="*/ 58 h 1200"/>
                <a:gd name="T84" fmla="*/ 1009 w 1226"/>
                <a:gd name="T85" fmla="*/ 137 h 1200"/>
                <a:gd name="T86" fmla="*/ 1109 w 1226"/>
                <a:gd name="T87" fmla="*/ 240 h 1200"/>
                <a:gd name="T88" fmla="*/ 1180 w 1226"/>
                <a:gd name="T89" fmla="*/ 365 h 1200"/>
                <a:gd name="T90" fmla="*/ 1219 w 1226"/>
                <a:gd name="T91" fmla="*/ 507 h 1200"/>
                <a:gd name="T92" fmla="*/ 1225 w 1226"/>
                <a:gd name="T93" fmla="*/ 629 h 1200"/>
                <a:gd name="T94" fmla="*/ 1200 w 1226"/>
                <a:gd name="T95" fmla="*/ 777 h 1200"/>
                <a:gd name="T96" fmla="*/ 1140 w 1226"/>
                <a:gd name="T97" fmla="*/ 910 h 1200"/>
                <a:gd name="T98" fmla="*/ 1051 w 1226"/>
                <a:gd name="T99" fmla="*/ 1023 h 1200"/>
                <a:gd name="T100" fmla="*/ 936 w 1226"/>
                <a:gd name="T101" fmla="*/ 1113 h 1200"/>
                <a:gd name="T102" fmla="*/ 797 w 1226"/>
                <a:gd name="T103" fmla="*/ 1173 h 1200"/>
                <a:gd name="T104" fmla="*/ 642 w 1226"/>
                <a:gd name="T105"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6" h="1200">
                  <a:moveTo>
                    <a:pt x="609" y="230"/>
                  </a:moveTo>
                  <a:lnTo>
                    <a:pt x="609" y="230"/>
                  </a:lnTo>
                  <a:lnTo>
                    <a:pt x="590" y="231"/>
                  </a:lnTo>
                  <a:lnTo>
                    <a:pt x="570" y="233"/>
                  </a:lnTo>
                  <a:lnTo>
                    <a:pt x="551" y="235"/>
                  </a:lnTo>
                  <a:lnTo>
                    <a:pt x="533" y="239"/>
                  </a:lnTo>
                  <a:lnTo>
                    <a:pt x="516" y="242"/>
                  </a:lnTo>
                  <a:lnTo>
                    <a:pt x="499" y="247"/>
                  </a:lnTo>
                  <a:lnTo>
                    <a:pt x="482" y="253"/>
                  </a:lnTo>
                  <a:lnTo>
                    <a:pt x="465" y="260"/>
                  </a:lnTo>
                  <a:lnTo>
                    <a:pt x="450" y="267"/>
                  </a:lnTo>
                  <a:lnTo>
                    <a:pt x="436" y="276"/>
                  </a:lnTo>
                  <a:lnTo>
                    <a:pt x="421" y="284"/>
                  </a:lnTo>
                  <a:lnTo>
                    <a:pt x="407" y="293"/>
                  </a:lnTo>
                  <a:lnTo>
                    <a:pt x="394" y="304"/>
                  </a:lnTo>
                  <a:lnTo>
                    <a:pt x="381" y="315"/>
                  </a:lnTo>
                  <a:lnTo>
                    <a:pt x="369" y="327"/>
                  </a:lnTo>
                  <a:lnTo>
                    <a:pt x="357" y="339"/>
                  </a:lnTo>
                  <a:lnTo>
                    <a:pt x="346" y="352"/>
                  </a:lnTo>
                  <a:lnTo>
                    <a:pt x="335" y="365"/>
                  </a:lnTo>
                  <a:lnTo>
                    <a:pt x="326" y="378"/>
                  </a:lnTo>
                  <a:lnTo>
                    <a:pt x="316" y="394"/>
                  </a:lnTo>
                  <a:lnTo>
                    <a:pt x="308" y="408"/>
                  </a:lnTo>
                  <a:lnTo>
                    <a:pt x="301" y="424"/>
                  </a:lnTo>
                  <a:lnTo>
                    <a:pt x="293" y="439"/>
                  </a:lnTo>
                  <a:lnTo>
                    <a:pt x="287" y="456"/>
                  </a:lnTo>
                  <a:lnTo>
                    <a:pt x="281" y="473"/>
                  </a:lnTo>
                  <a:lnTo>
                    <a:pt x="277" y="489"/>
                  </a:lnTo>
                  <a:lnTo>
                    <a:pt x="272" y="507"/>
                  </a:lnTo>
                  <a:lnTo>
                    <a:pt x="268" y="525"/>
                  </a:lnTo>
                  <a:lnTo>
                    <a:pt x="266" y="543"/>
                  </a:lnTo>
                  <a:lnTo>
                    <a:pt x="265" y="561"/>
                  </a:lnTo>
                  <a:lnTo>
                    <a:pt x="264" y="580"/>
                  </a:lnTo>
                  <a:lnTo>
                    <a:pt x="262" y="599"/>
                  </a:lnTo>
                  <a:lnTo>
                    <a:pt x="262" y="599"/>
                  </a:lnTo>
                  <a:lnTo>
                    <a:pt x="264" y="618"/>
                  </a:lnTo>
                  <a:lnTo>
                    <a:pt x="265" y="637"/>
                  </a:lnTo>
                  <a:lnTo>
                    <a:pt x="266" y="655"/>
                  </a:lnTo>
                  <a:lnTo>
                    <a:pt x="270" y="673"/>
                  </a:lnTo>
                  <a:lnTo>
                    <a:pt x="273" y="691"/>
                  </a:lnTo>
                  <a:lnTo>
                    <a:pt x="278" y="709"/>
                  </a:lnTo>
                  <a:lnTo>
                    <a:pt x="283" y="727"/>
                  </a:lnTo>
                  <a:lnTo>
                    <a:pt x="289" y="744"/>
                  </a:lnTo>
                  <a:lnTo>
                    <a:pt x="296" y="760"/>
                  </a:lnTo>
                  <a:lnTo>
                    <a:pt x="303" y="776"/>
                  </a:lnTo>
                  <a:lnTo>
                    <a:pt x="311" y="792"/>
                  </a:lnTo>
                  <a:lnTo>
                    <a:pt x="320" y="807"/>
                  </a:lnTo>
                  <a:lnTo>
                    <a:pt x="329" y="821"/>
                  </a:lnTo>
                  <a:lnTo>
                    <a:pt x="339" y="836"/>
                  </a:lnTo>
                  <a:lnTo>
                    <a:pt x="350" y="849"/>
                  </a:lnTo>
                  <a:lnTo>
                    <a:pt x="361" y="862"/>
                  </a:lnTo>
                  <a:lnTo>
                    <a:pt x="373" y="874"/>
                  </a:lnTo>
                  <a:lnTo>
                    <a:pt x="385" y="886"/>
                  </a:lnTo>
                  <a:lnTo>
                    <a:pt x="398" y="898"/>
                  </a:lnTo>
                  <a:lnTo>
                    <a:pt x="413" y="907"/>
                  </a:lnTo>
                  <a:lnTo>
                    <a:pt x="426" y="917"/>
                  </a:lnTo>
                  <a:lnTo>
                    <a:pt x="441" y="926"/>
                  </a:lnTo>
                  <a:lnTo>
                    <a:pt x="457" y="935"/>
                  </a:lnTo>
                  <a:lnTo>
                    <a:pt x="473" y="942"/>
                  </a:lnTo>
                  <a:lnTo>
                    <a:pt x="488" y="949"/>
                  </a:lnTo>
                  <a:lnTo>
                    <a:pt x="505" y="955"/>
                  </a:lnTo>
                  <a:lnTo>
                    <a:pt x="522" y="960"/>
                  </a:lnTo>
                  <a:lnTo>
                    <a:pt x="539" y="964"/>
                  </a:lnTo>
                  <a:lnTo>
                    <a:pt x="557" y="967"/>
                  </a:lnTo>
                  <a:lnTo>
                    <a:pt x="575" y="969"/>
                  </a:lnTo>
                  <a:lnTo>
                    <a:pt x="594" y="971"/>
                  </a:lnTo>
                  <a:lnTo>
                    <a:pt x="613" y="972"/>
                  </a:lnTo>
                  <a:lnTo>
                    <a:pt x="613" y="972"/>
                  </a:lnTo>
                  <a:lnTo>
                    <a:pt x="634" y="971"/>
                  </a:lnTo>
                  <a:lnTo>
                    <a:pt x="653" y="969"/>
                  </a:lnTo>
                  <a:lnTo>
                    <a:pt x="672" y="967"/>
                  </a:lnTo>
                  <a:lnTo>
                    <a:pt x="690" y="964"/>
                  </a:lnTo>
                  <a:lnTo>
                    <a:pt x="708" y="960"/>
                  </a:lnTo>
                  <a:lnTo>
                    <a:pt x="725" y="955"/>
                  </a:lnTo>
                  <a:lnTo>
                    <a:pt x="741" y="949"/>
                  </a:lnTo>
                  <a:lnTo>
                    <a:pt x="758" y="942"/>
                  </a:lnTo>
                  <a:lnTo>
                    <a:pt x="774" y="935"/>
                  </a:lnTo>
                  <a:lnTo>
                    <a:pt x="789" y="926"/>
                  </a:lnTo>
                  <a:lnTo>
                    <a:pt x="803" y="918"/>
                  </a:lnTo>
                  <a:lnTo>
                    <a:pt x="818" y="909"/>
                  </a:lnTo>
                  <a:lnTo>
                    <a:pt x="831" y="898"/>
                  </a:lnTo>
                  <a:lnTo>
                    <a:pt x="844" y="887"/>
                  </a:lnTo>
                  <a:lnTo>
                    <a:pt x="856" y="875"/>
                  </a:lnTo>
                  <a:lnTo>
                    <a:pt x="868" y="863"/>
                  </a:lnTo>
                  <a:lnTo>
                    <a:pt x="879" y="851"/>
                  </a:lnTo>
                  <a:lnTo>
                    <a:pt x="889" y="837"/>
                  </a:lnTo>
                  <a:lnTo>
                    <a:pt x="899" y="824"/>
                  </a:lnTo>
                  <a:lnTo>
                    <a:pt x="908" y="809"/>
                  </a:lnTo>
                  <a:lnTo>
                    <a:pt x="917" y="794"/>
                  </a:lnTo>
                  <a:lnTo>
                    <a:pt x="924" y="778"/>
                  </a:lnTo>
                  <a:lnTo>
                    <a:pt x="931" y="763"/>
                  </a:lnTo>
                  <a:lnTo>
                    <a:pt x="938" y="746"/>
                  </a:lnTo>
                  <a:lnTo>
                    <a:pt x="943" y="729"/>
                  </a:lnTo>
                  <a:lnTo>
                    <a:pt x="948" y="713"/>
                  </a:lnTo>
                  <a:lnTo>
                    <a:pt x="953" y="695"/>
                  </a:lnTo>
                  <a:lnTo>
                    <a:pt x="956" y="677"/>
                  </a:lnTo>
                  <a:lnTo>
                    <a:pt x="959" y="659"/>
                  </a:lnTo>
                  <a:lnTo>
                    <a:pt x="961" y="641"/>
                  </a:lnTo>
                  <a:lnTo>
                    <a:pt x="962" y="622"/>
                  </a:lnTo>
                  <a:lnTo>
                    <a:pt x="962" y="604"/>
                  </a:lnTo>
                  <a:lnTo>
                    <a:pt x="962" y="604"/>
                  </a:lnTo>
                  <a:lnTo>
                    <a:pt x="962" y="585"/>
                  </a:lnTo>
                  <a:lnTo>
                    <a:pt x="961" y="566"/>
                  </a:lnTo>
                  <a:lnTo>
                    <a:pt x="959" y="547"/>
                  </a:lnTo>
                  <a:lnTo>
                    <a:pt x="955" y="529"/>
                  </a:lnTo>
                  <a:lnTo>
                    <a:pt x="951" y="511"/>
                  </a:lnTo>
                  <a:lnTo>
                    <a:pt x="948" y="493"/>
                  </a:lnTo>
                  <a:lnTo>
                    <a:pt x="942" y="476"/>
                  </a:lnTo>
                  <a:lnTo>
                    <a:pt x="936" y="458"/>
                  </a:lnTo>
                  <a:lnTo>
                    <a:pt x="930" y="443"/>
                  </a:lnTo>
                  <a:lnTo>
                    <a:pt x="922" y="426"/>
                  </a:lnTo>
                  <a:lnTo>
                    <a:pt x="914" y="411"/>
                  </a:lnTo>
                  <a:lnTo>
                    <a:pt x="905" y="395"/>
                  </a:lnTo>
                  <a:lnTo>
                    <a:pt x="895" y="381"/>
                  </a:lnTo>
                  <a:lnTo>
                    <a:pt x="886" y="366"/>
                  </a:lnTo>
                  <a:lnTo>
                    <a:pt x="875" y="353"/>
                  </a:lnTo>
                  <a:lnTo>
                    <a:pt x="863" y="340"/>
                  </a:lnTo>
                  <a:lnTo>
                    <a:pt x="851" y="328"/>
                  </a:lnTo>
                  <a:lnTo>
                    <a:pt x="839" y="316"/>
                  </a:lnTo>
                  <a:lnTo>
                    <a:pt x="826" y="305"/>
                  </a:lnTo>
                  <a:lnTo>
                    <a:pt x="812" y="295"/>
                  </a:lnTo>
                  <a:lnTo>
                    <a:pt x="797" y="285"/>
                  </a:lnTo>
                  <a:lnTo>
                    <a:pt x="783" y="276"/>
                  </a:lnTo>
                  <a:lnTo>
                    <a:pt x="768" y="267"/>
                  </a:lnTo>
                  <a:lnTo>
                    <a:pt x="752" y="260"/>
                  </a:lnTo>
                  <a:lnTo>
                    <a:pt x="735" y="253"/>
                  </a:lnTo>
                  <a:lnTo>
                    <a:pt x="719" y="247"/>
                  </a:lnTo>
                  <a:lnTo>
                    <a:pt x="702" y="242"/>
                  </a:lnTo>
                  <a:lnTo>
                    <a:pt x="684" y="239"/>
                  </a:lnTo>
                  <a:lnTo>
                    <a:pt x="666" y="235"/>
                  </a:lnTo>
                  <a:lnTo>
                    <a:pt x="647" y="233"/>
                  </a:lnTo>
                  <a:lnTo>
                    <a:pt x="629" y="231"/>
                  </a:lnTo>
                  <a:lnTo>
                    <a:pt x="609" y="230"/>
                  </a:lnTo>
                  <a:close/>
                  <a:moveTo>
                    <a:pt x="609" y="1200"/>
                  </a:moveTo>
                  <a:lnTo>
                    <a:pt x="609" y="1200"/>
                  </a:lnTo>
                  <a:lnTo>
                    <a:pt x="576" y="1200"/>
                  </a:lnTo>
                  <a:lnTo>
                    <a:pt x="544" y="1198"/>
                  </a:lnTo>
                  <a:lnTo>
                    <a:pt x="513" y="1194"/>
                  </a:lnTo>
                  <a:lnTo>
                    <a:pt x="482" y="1188"/>
                  </a:lnTo>
                  <a:lnTo>
                    <a:pt x="452" y="1182"/>
                  </a:lnTo>
                  <a:lnTo>
                    <a:pt x="422" y="1174"/>
                  </a:lnTo>
                  <a:lnTo>
                    <a:pt x="394" y="1164"/>
                  </a:lnTo>
                  <a:lnTo>
                    <a:pt x="366" y="1153"/>
                  </a:lnTo>
                  <a:lnTo>
                    <a:pt x="339" y="1141"/>
                  </a:lnTo>
                  <a:lnTo>
                    <a:pt x="313" y="1128"/>
                  </a:lnTo>
                  <a:lnTo>
                    <a:pt x="286" y="1114"/>
                  </a:lnTo>
                  <a:lnTo>
                    <a:pt x="262" y="1098"/>
                  </a:lnTo>
                  <a:lnTo>
                    <a:pt x="238" y="1082"/>
                  </a:lnTo>
                  <a:lnTo>
                    <a:pt x="216" y="1064"/>
                  </a:lnTo>
                  <a:lnTo>
                    <a:pt x="193" y="1045"/>
                  </a:lnTo>
                  <a:lnTo>
                    <a:pt x="173" y="1026"/>
                  </a:lnTo>
                  <a:lnTo>
                    <a:pt x="152" y="1004"/>
                  </a:lnTo>
                  <a:lnTo>
                    <a:pt x="133" y="983"/>
                  </a:lnTo>
                  <a:lnTo>
                    <a:pt x="117" y="960"/>
                  </a:lnTo>
                  <a:lnTo>
                    <a:pt x="100" y="937"/>
                  </a:lnTo>
                  <a:lnTo>
                    <a:pt x="84" y="912"/>
                  </a:lnTo>
                  <a:lnTo>
                    <a:pt x="70" y="887"/>
                  </a:lnTo>
                  <a:lnTo>
                    <a:pt x="57" y="862"/>
                  </a:lnTo>
                  <a:lnTo>
                    <a:pt x="45" y="836"/>
                  </a:lnTo>
                  <a:lnTo>
                    <a:pt x="34" y="808"/>
                  </a:lnTo>
                  <a:lnTo>
                    <a:pt x="26" y="781"/>
                  </a:lnTo>
                  <a:lnTo>
                    <a:pt x="18" y="752"/>
                  </a:lnTo>
                  <a:lnTo>
                    <a:pt x="10" y="723"/>
                  </a:lnTo>
                  <a:lnTo>
                    <a:pt x="6" y="694"/>
                  </a:lnTo>
                  <a:lnTo>
                    <a:pt x="2" y="665"/>
                  </a:lnTo>
                  <a:lnTo>
                    <a:pt x="0" y="634"/>
                  </a:lnTo>
                  <a:lnTo>
                    <a:pt x="0" y="604"/>
                  </a:lnTo>
                  <a:lnTo>
                    <a:pt x="0" y="604"/>
                  </a:lnTo>
                  <a:lnTo>
                    <a:pt x="0" y="573"/>
                  </a:lnTo>
                  <a:lnTo>
                    <a:pt x="2" y="542"/>
                  </a:lnTo>
                  <a:lnTo>
                    <a:pt x="6" y="512"/>
                  </a:lnTo>
                  <a:lnTo>
                    <a:pt x="12" y="482"/>
                  </a:lnTo>
                  <a:lnTo>
                    <a:pt x="18" y="454"/>
                  </a:lnTo>
                  <a:lnTo>
                    <a:pt x="26" y="425"/>
                  </a:lnTo>
                  <a:lnTo>
                    <a:pt x="34" y="396"/>
                  </a:lnTo>
                  <a:lnTo>
                    <a:pt x="45" y="370"/>
                  </a:lnTo>
                  <a:lnTo>
                    <a:pt x="57" y="342"/>
                  </a:lnTo>
                  <a:lnTo>
                    <a:pt x="70" y="316"/>
                  </a:lnTo>
                  <a:lnTo>
                    <a:pt x="84" y="291"/>
                  </a:lnTo>
                  <a:lnTo>
                    <a:pt x="100" y="267"/>
                  </a:lnTo>
                  <a:lnTo>
                    <a:pt x="117" y="243"/>
                  </a:lnTo>
                  <a:lnTo>
                    <a:pt x="135" y="221"/>
                  </a:lnTo>
                  <a:lnTo>
                    <a:pt x="154" y="198"/>
                  </a:lnTo>
                  <a:lnTo>
                    <a:pt x="174" y="178"/>
                  </a:lnTo>
                  <a:lnTo>
                    <a:pt x="195" y="157"/>
                  </a:lnTo>
                  <a:lnTo>
                    <a:pt x="217" y="138"/>
                  </a:lnTo>
                  <a:lnTo>
                    <a:pt x="240" y="120"/>
                  </a:lnTo>
                  <a:lnTo>
                    <a:pt x="264" y="104"/>
                  </a:lnTo>
                  <a:lnTo>
                    <a:pt x="289" y="88"/>
                  </a:lnTo>
                  <a:lnTo>
                    <a:pt x="315" y="73"/>
                  </a:lnTo>
                  <a:lnTo>
                    <a:pt x="341" y="59"/>
                  </a:lnTo>
                  <a:lnTo>
                    <a:pt x="369" y="47"/>
                  </a:lnTo>
                  <a:lnTo>
                    <a:pt x="397" y="37"/>
                  </a:lnTo>
                  <a:lnTo>
                    <a:pt x="426" y="27"/>
                  </a:lnTo>
                  <a:lnTo>
                    <a:pt x="456" y="19"/>
                  </a:lnTo>
                  <a:lnTo>
                    <a:pt x="486" y="12"/>
                  </a:lnTo>
                  <a:lnTo>
                    <a:pt x="517" y="7"/>
                  </a:lnTo>
                  <a:lnTo>
                    <a:pt x="549" y="3"/>
                  </a:lnTo>
                  <a:lnTo>
                    <a:pt x="581" y="1"/>
                  </a:lnTo>
                  <a:lnTo>
                    <a:pt x="613" y="0"/>
                  </a:lnTo>
                  <a:lnTo>
                    <a:pt x="613" y="0"/>
                  </a:lnTo>
                  <a:lnTo>
                    <a:pt x="647" y="1"/>
                  </a:lnTo>
                  <a:lnTo>
                    <a:pt x="679" y="3"/>
                  </a:lnTo>
                  <a:lnTo>
                    <a:pt x="710" y="7"/>
                  </a:lnTo>
                  <a:lnTo>
                    <a:pt x="741" y="12"/>
                  </a:lnTo>
                  <a:lnTo>
                    <a:pt x="771" y="19"/>
                  </a:lnTo>
                  <a:lnTo>
                    <a:pt x="801" y="27"/>
                  </a:lnTo>
                  <a:lnTo>
                    <a:pt x="830" y="35"/>
                  </a:lnTo>
                  <a:lnTo>
                    <a:pt x="858" y="46"/>
                  </a:lnTo>
                  <a:lnTo>
                    <a:pt x="886" y="58"/>
                  </a:lnTo>
                  <a:lnTo>
                    <a:pt x="912" y="73"/>
                  </a:lnTo>
                  <a:lnTo>
                    <a:pt x="937" y="87"/>
                  </a:lnTo>
                  <a:lnTo>
                    <a:pt x="962" y="102"/>
                  </a:lnTo>
                  <a:lnTo>
                    <a:pt x="986" y="119"/>
                  </a:lnTo>
                  <a:lnTo>
                    <a:pt x="1009" y="137"/>
                  </a:lnTo>
                  <a:lnTo>
                    <a:pt x="1031" y="155"/>
                  </a:lnTo>
                  <a:lnTo>
                    <a:pt x="1052" y="175"/>
                  </a:lnTo>
                  <a:lnTo>
                    <a:pt x="1072" y="196"/>
                  </a:lnTo>
                  <a:lnTo>
                    <a:pt x="1091" y="218"/>
                  </a:lnTo>
                  <a:lnTo>
                    <a:pt x="1109" y="240"/>
                  </a:lnTo>
                  <a:lnTo>
                    <a:pt x="1125" y="264"/>
                  </a:lnTo>
                  <a:lnTo>
                    <a:pt x="1140" y="289"/>
                  </a:lnTo>
                  <a:lnTo>
                    <a:pt x="1154" y="314"/>
                  </a:lnTo>
                  <a:lnTo>
                    <a:pt x="1168" y="339"/>
                  </a:lnTo>
                  <a:lnTo>
                    <a:pt x="1180" y="365"/>
                  </a:lnTo>
                  <a:lnTo>
                    <a:pt x="1190" y="393"/>
                  </a:lnTo>
                  <a:lnTo>
                    <a:pt x="1200" y="420"/>
                  </a:lnTo>
                  <a:lnTo>
                    <a:pt x="1207" y="449"/>
                  </a:lnTo>
                  <a:lnTo>
                    <a:pt x="1214" y="479"/>
                  </a:lnTo>
                  <a:lnTo>
                    <a:pt x="1219" y="507"/>
                  </a:lnTo>
                  <a:lnTo>
                    <a:pt x="1223" y="537"/>
                  </a:lnTo>
                  <a:lnTo>
                    <a:pt x="1225" y="568"/>
                  </a:lnTo>
                  <a:lnTo>
                    <a:pt x="1226" y="599"/>
                  </a:lnTo>
                  <a:lnTo>
                    <a:pt x="1226" y="599"/>
                  </a:lnTo>
                  <a:lnTo>
                    <a:pt x="1225" y="629"/>
                  </a:lnTo>
                  <a:lnTo>
                    <a:pt x="1223" y="660"/>
                  </a:lnTo>
                  <a:lnTo>
                    <a:pt x="1219" y="690"/>
                  </a:lnTo>
                  <a:lnTo>
                    <a:pt x="1214" y="720"/>
                  </a:lnTo>
                  <a:lnTo>
                    <a:pt x="1207" y="749"/>
                  </a:lnTo>
                  <a:lnTo>
                    <a:pt x="1200" y="777"/>
                  </a:lnTo>
                  <a:lnTo>
                    <a:pt x="1190" y="805"/>
                  </a:lnTo>
                  <a:lnTo>
                    <a:pt x="1180" y="832"/>
                  </a:lnTo>
                  <a:lnTo>
                    <a:pt x="1168" y="858"/>
                  </a:lnTo>
                  <a:lnTo>
                    <a:pt x="1154" y="885"/>
                  </a:lnTo>
                  <a:lnTo>
                    <a:pt x="1140" y="910"/>
                  </a:lnTo>
                  <a:lnTo>
                    <a:pt x="1125" y="934"/>
                  </a:lnTo>
                  <a:lnTo>
                    <a:pt x="1108" y="958"/>
                  </a:lnTo>
                  <a:lnTo>
                    <a:pt x="1090" y="980"/>
                  </a:lnTo>
                  <a:lnTo>
                    <a:pt x="1071" y="1002"/>
                  </a:lnTo>
                  <a:lnTo>
                    <a:pt x="1051" y="1023"/>
                  </a:lnTo>
                  <a:lnTo>
                    <a:pt x="1029" y="1044"/>
                  </a:lnTo>
                  <a:lnTo>
                    <a:pt x="1008" y="1061"/>
                  </a:lnTo>
                  <a:lnTo>
                    <a:pt x="985" y="1081"/>
                  </a:lnTo>
                  <a:lnTo>
                    <a:pt x="960" y="1097"/>
                  </a:lnTo>
                  <a:lnTo>
                    <a:pt x="936" y="1113"/>
                  </a:lnTo>
                  <a:lnTo>
                    <a:pt x="910" y="1127"/>
                  </a:lnTo>
                  <a:lnTo>
                    <a:pt x="883" y="1140"/>
                  </a:lnTo>
                  <a:lnTo>
                    <a:pt x="856" y="1152"/>
                  </a:lnTo>
                  <a:lnTo>
                    <a:pt x="827" y="1163"/>
                  </a:lnTo>
                  <a:lnTo>
                    <a:pt x="797" y="1173"/>
                  </a:lnTo>
                  <a:lnTo>
                    <a:pt x="769" y="1181"/>
                  </a:lnTo>
                  <a:lnTo>
                    <a:pt x="738" y="1188"/>
                  </a:lnTo>
                  <a:lnTo>
                    <a:pt x="707" y="1193"/>
                  </a:lnTo>
                  <a:lnTo>
                    <a:pt x="674" y="1198"/>
                  </a:lnTo>
                  <a:lnTo>
                    <a:pt x="642" y="1200"/>
                  </a:lnTo>
                  <a:lnTo>
                    <a:pt x="609" y="1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0" name="Freeform 9"/>
            <p:cNvSpPr>
              <a:spLocks noEditPoints="1"/>
            </p:cNvSpPr>
            <p:nvPr/>
          </p:nvSpPr>
          <p:spPr bwMode="auto">
            <a:xfrm>
              <a:off x="6402388" y="3122613"/>
              <a:ext cx="828675" cy="946150"/>
            </a:xfrm>
            <a:custGeom>
              <a:avLst/>
              <a:gdLst>
                <a:gd name="T0" fmla="*/ 733 w 1044"/>
                <a:gd name="T1" fmla="*/ 661 h 1192"/>
                <a:gd name="T2" fmla="*/ 601 w 1044"/>
                <a:gd name="T3" fmla="*/ 636 h 1192"/>
                <a:gd name="T4" fmla="*/ 496 w 1044"/>
                <a:gd name="T5" fmla="*/ 634 h 1192"/>
                <a:gd name="T6" fmla="*/ 391 w 1044"/>
                <a:gd name="T7" fmla="*/ 653 h 1192"/>
                <a:gd name="T8" fmla="*/ 315 w 1044"/>
                <a:gd name="T9" fmla="*/ 695 h 1192"/>
                <a:gd name="T10" fmla="*/ 272 w 1044"/>
                <a:gd name="T11" fmla="*/ 758 h 1192"/>
                <a:gd name="T12" fmla="*/ 262 w 1044"/>
                <a:gd name="T13" fmla="*/ 823 h 1192"/>
                <a:gd name="T14" fmla="*/ 271 w 1044"/>
                <a:gd name="T15" fmla="*/ 879 h 1192"/>
                <a:gd name="T16" fmla="*/ 312 w 1044"/>
                <a:gd name="T17" fmla="*/ 937 h 1192"/>
                <a:gd name="T18" fmla="*/ 378 w 1044"/>
                <a:gd name="T19" fmla="*/ 976 h 1192"/>
                <a:gd name="T20" fmla="*/ 461 w 1044"/>
                <a:gd name="T21" fmla="*/ 992 h 1192"/>
                <a:gd name="T22" fmla="*/ 547 w 1044"/>
                <a:gd name="T23" fmla="*/ 989 h 1192"/>
                <a:gd name="T24" fmla="*/ 657 w 1044"/>
                <a:gd name="T25" fmla="*/ 954 h 1192"/>
                <a:gd name="T26" fmla="*/ 738 w 1044"/>
                <a:gd name="T27" fmla="*/ 891 h 1192"/>
                <a:gd name="T28" fmla="*/ 772 w 1044"/>
                <a:gd name="T29" fmla="*/ 838 h 1192"/>
                <a:gd name="T30" fmla="*/ 786 w 1044"/>
                <a:gd name="T31" fmla="*/ 790 h 1192"/>
                <a:gd name="T32" fmla="*/ 790 w 1044"/>
                <a:gd name="T33" fmla="*/ 679 h 1192"/>
                <a:gd name="T34" fmla="*/ 767 w 1044"/>
                <a:gd name="T35" fmla="*/ 1043 h 1192"/>
                <a:gd name="T36" fmla="*/ 696 w 1044"/>
                <a:gd name="T37" fmla="*/ 1106 h 1192"/>
                <a:gd name="T38" fmla="*/ 609 w 1044"/>
                <a:gd name="T39" fmla="*/ 1154 h 1192"/>
                <a:gd name="T40" fmla="*/ 503 w 1044"/>
                <a:gd name="T41" fmla="*/ 1183 h 1192"/>
                <a:gd name="T42" fmla="*/ 410 w 1044"/>
                <a:gd name="T43" fmla="*/ 1192 h 1192"/>
                <a:gd name="T44" fmla="*/ 330 w 1044"/>
                <a:gd name="T45" fmla="*/ 1186 h 1192"/>
                <a:gd name="T46" fmla="*/ 255 w 1044"/>
                <a:gd name="T47" fmla="*/ 1168 h 1192"/>
                <a:gd name="T48" fmla="*/ 184 w 1044"/>
                <a:gd name="T49" fmla="*/ 1139 h 1192"/>
                <a:gd name="T50" fmla="*/ 123 w 1044"/>
                <a:gd name="T51" fmla="*/ 1100 h 1192"/>
                <a:gd name="T52" fmla="*/ 73 w 1044"/>
                <a:gd name="T53" fmla="*/ 1050 h 1192"/>
                <a:gd name="T54" fmla="*/ 34 w 1044"/>
                <a:gd name="T55" fmla="*/ 989 h 1192"/>
                <a:gd name="T56" fmla="*/ 9 w 1044"/>
                <a:gd name="T57" fmla="*/ 917 h 1192"/>
                <a:gd name="T58" fmla="*/ 0 w 1044"/>
                <a:gd name="T59" fmla="*/ 836 h 1192"/>
                <a:gd name="T60" fmla="*/ 3 w 1044"/>
                <a:gd name="T61" fmla="*/ 787 h 1192"/>
                <a:gd name="T62" fmla="*/ 20 w 1044"/>
                <a:gd name="T63" fmla="*/ 706 h 1192"/>
                <a:gd name="T64" fmla="*/ 55 w 1044"/>
                <a:gd name="T65" fmla="*/ 635 h 1192"/>
                <a:gd name="T66" fmla="*/ 104 w 1044"/>
                <a:gd name="T67" fmla="*/ 578 h 1192"/>
                <a:gd name="T68" fmla="*/ 166 w 1044"/>
                <a:gd name="T69" fmla="*/ 531 h 1192"/>
                <a:gd name="T70" fmla="*/ 240 w 1044"/>
                <a:gd name="T71" fmla="*/ 497 h 1192"/>
                <a:gd name="T72" fmla="*/ 324 w 1044"/>
                <a:gd name="T73" fmla="*/ 474 h 1192"/>
                <a:gd name="T74" fmla="*/ 417 w 1044"/>
                <a:gd name="T75" fmla="*/ 463 h 1192"/>
                <a:gd name="T76" fmla="*/ 517 w 1044"/>
                <a:gd name="T77" fmla="*/ 462 h 1192"/>
                <a:gd name="T78" fmla="*/ 682 w 1044"/>
                <a:gd name="T79" fmla="*/ 481 h 1192"/>
                <a:gd name="T80" fmla="*/ 785 w 1044"/>
                <a:gd name="T81" fmla="*/ 481 h 1192"/>
                <a:gd name="T82" fmla="*/ 774 w 1044"/>
                <a:gd name="T83" fmla="*/ 399 h 1192"/>
                <a:gd name="T84" fmla="*/ 729 w 1044"/>
                <a:gd name="T85" fmla="*/ 315 h 1192"/>
                <a:gd name="T86" fmla="*/ 649 w 1044"/>
                <a:gd name="T87" fmla="*/ 260 h 1192"/>
                <a:gd name="T88" fmla="*/ 535 w 1044"/>
                <a:gd name="T89" fmla="*/ 236 h 1192"/>
                <a:gd name="T90" fmla="*/ 411 w 1044"/>
                <a:gd name="T91" fmla="*/ 240 h 1192"/>
                <a:gd name="T92" fmla="*/ 250 w 1044"/>
                <a:gd name="T93" fmla="*/ 277 h 1192"/>
                <a:gd name="T94" fmla="*/ 100 w 1044"/>
                <a:gd name="T95" fmla="*/ 95 h 1192"/>
                <a:gd name="T96" fmla="*/ 271 w 1044"/>
                <a:gd name="T97" fmla="*/ 32 h 1192"/>
                <a:gd name="T98" fmla="*/ 380 w 1044"/>
                <a:gd name="T99" fmla="*/ 11 h 1192"/>
                <a:gd name="T100" fmla="*/ 504 w 1044"/>
                <a:gd name="T101" fmla="*/ 0 h 1192"/>
                <a:gd name="T102" fmla="*/ 601 w 1044"/>
                <a:gd name="T103" fmla="*/ 1 h 1192"/>
                <a:gd name="T104" fmla="*/ 712 w 1044"/>
                <a:gd name="T105" fmla="*/ 18 h 1192"/>
                <a:gd name="T106" fmla="*/ 806 w 1044"/>
                <a:gd name="T107" fmla="*/ 50 h 1192"/>
                <a:gd name="T108" fmla="*/ 885 w 1044"/>
                <a:gd name="T109" fmla="*/ 98 h 1192"/>
                <a:gd name="T110" fmla="*/ 948 w 1044"/>
                <a:gd name="T111" fmla="*/ 160 h 1192"/>
                <a:gd name="T112" fmla="*/ 995 w 1044"/>
                <a:gd name="T113" fmla="*/ 236 h 1192"/>
                <a:gd name="T114" fmla="*/ 1027 w 1044"/>
                <a:gd name="T115" fmla="*/ 326 h 1192"/>
                <a:gd name="T116" fmla="*/ 1043 w 1044"/>
                <a:gd name="T117" fmla="*/ 429 h 1192"/>
                <a:gd name="T118" fmla="*/ 782 w 1044"/>
                <a:gd name="T119" fmla="*/ 116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192">
                  <a:moveTo>
                    <a:pt x="790" y="679"/>
                  </a:moveTo>
                  <a:lnTo>
                    <a:pt x="790" y="679"/>
                  </a:lnTo>
                  <a:lnTo>
                    <a:pt x="762" y="670"/>
                  </a:lnTo>
                  <a:lnTo>
                    <a:pt x="733" y="661"/>
                  </a:lnTo>
                  <a:lnTo>
                    <a:pt x="704" y="653"/>
                  </a:lnTo>
                  <a:lnTo>
                    <a:pt x="670" y="646"/>
                  </a:lnTo>
                  <a:lnTo>
                    <a:pt x="637" y="641"/>
                  </a:lnTo>
                  <a:lnTo>
                    <a:pt x="601" y="636"/>
                  </a:lnTo>
                  <a:lnTo>
                    <a:pt x="564" y="634"/>
                  </a:lnTo>
                  <a:lnTo>
                    <a:pt x="526" y="633"/>
                  </a:lnTo>
                  <a:lnTo>
                    <a:pt x="526" y="633"/>
                  </a:lnTo>
                  <a:lnTo>
                    <a:pt x="496" y="634"/>
                  </a:lnTo>
                  <a:lnTo>
                    <a:pt x="467" y="636"/>
                  </a:lnTo>
                  <a:lnTo>
                    <a:pt x="440" y="640"/>
                  </a:lnTo>
                  <a:lnTo>
                    <a:pt x="415" y="646"/>
                  </a:lnTo>
                  <a:lnTo>
                    <a:pt x="391" y="653"/>
                  </a:lnTo>
                  <a:lnTo>
                    <a:pt x="369" y="661"/>
                  </a:lnTo>
                  <a:lnTo>
                    <a:pt x="350" y="671"/>
                  </a:lnTo>
                  <a:lnTo>
                    <a:pt x="332" y="682"/>
                  </a:lnTo>
                  <a:lnTo>
                    <a:pt x="315" y="695"/>
                  </a:lnTo>
                  <a:lnTo>
                    <a:pt x="301" y="708"/>
                  </a:lnTo>
                  <a:lnTo>
                    <a:pt x="289" y="724"/>
                  </a:lnTo>
                  <a:lnTo>
                    <a:pt x="280" y="740"/>
                  </a:lnTo>
                  <a:lnTo>
                    <a:pt x="272" y="758"/>
                  </a:lnTo>
                  <a:lnTo>
                    <a:pt x="266" y="777"/>
                  </a:lnTo>
                  <a:lnTo>
                    <a:pt x="263" y="798"/>
                  </a:lnTo>
                  <a:lnTo>
                    <a:pt x="262" y="819"/>
                  </a:lnTo>
                  <a:lnTo>
                    <a:pt x="262" y="823"/>
                  </a:lnTo>
                  <a:lnTo>
                    <a:pt x="262" y="823"/>
                  </a:lnTo>
                  <a:lnTo>
                    <a:pt x="263" y="843"/>
                  </a:lnTo>
                  <a:lnTo>
                    <a:pt x="266" y="861"/>
                  </a:lnTo>
                  <a:lnTo>
                    <a:pt x="271" y="879"/>
                  </a:lnTo>
                  <a:lnTo>
                    <a:pt x="280" y="896"/>
                  </a:lnTo>
                  <a:lnTo>
                    <a:pt x="288" y="911"/>
                  </a:lnTo>
                  <a:lnTo>
                    <a:pt x="300" y="924"/>
                  </a:lnTo>
                  <a:lnTo>
                    <a:pt x="312" y="937"/>
                  </a:lnTo>
                  <a:lnTo>
                    <a:pt x="326" y="948"/>
                  </a:lnTo>
                  <a:lnTo>
                    <a:pt x="342" y="959"/>
                  </a:lnTo>
                  <a:lnTo>
                    <a:pt x="360" y="967"/>
                  </a:lnTo>
                  <a:lnTo>
                    <a:pt x="378" y="976"/>
                  </a:lnTo>
                  <a:lnTo>
                    <a:pt x="397" y="982"/>
                  </a:lnTo>
                  <a:lnTo>
                    <a:pt x="417" y="986"/>
                  </a:lnTo>
                  <a:lnTo>
                    <a:pt x="438" y="990"/>
                  </a:lnTo>
                  <a:lnTo>
                    <a:pt x="461" y="992"/>
                  </a:lnTo>
                  <a:lnTo>
                    <a:pt x="484" y="992"/>
                  </a:lnTo>
                  <a:lnTo>
                    <a:pt x="484" y="992"/>
                  </a:lnTo>
                  <a:lnTo>
                    <a:pt x="516" y="991"/>
                  </a:lnTo>
                  <a:lnTo>
                    <a:pt x="547" y="989"/>
                  </a:lnTo>
                  <a:lnTo>
                    <a:pt x="577" y="983"/>
                  </a:lnTo>
                  <a:lnTo>
                    <a:pt x="606" y="976"/>
                  </a:lnTo>
                  <a:lnTo>
                    <a:pt x="632" y="966"/>
                  </a:lnTo>
                  <a:lnTo>
                    <a:pt x="657" y="954"/>
                  </a:lnTo>
                  <a:lnTo>
                    <a:pt x="681" y="941"/>
                  </a:lnTo>
                  <a:lnTo>
                    <a:pt x="702" y="925"/>
                  </a:lnTo>
                  <a:lnTo>
                    <a:pt x="721" y="909"/>
                  </a:lnTo>
                  <a:lnTo>
                    <a:pt x="738" y="891"/>
                  </a:lnTo>
                  <a:lnTo>
                    <a:pt x="754" y="871"/>
                  </a:lnTo>
                  <a:lnTo>
                    <a:pt x="760" y="860"/>
                  </a:lnTo>
                  <a:lnTo>
                    <a:pt x="766" y="849"/>
                  </a:lnTo>
                  <a:lnTo>
                    <a:pt x="772" y="838"/>
                  </a:lnTo>
                  <a:lnTo>
                    <a:pt x="776" y="826"/>
                  </a:lnTo>
                  <a:lnTo>
                    <a:pt x="780" y="814"/>
                  </a:lnTo>
                  <a:lnTo>
                    <a:pt x="784" y="802"/>
                  </a:lnTo>
                  <a:lnTo>
                    <a:pt x="786" y="790"/>
                  </a:lnTo>
                  <a:lnTo>
                    <a:pt x="787" y="777"/>
                  </a:lnTo>
                  <a:lnTo>
                    <a:pt x="788" y="764"/>
                  </a:lnTo>
                  <a:lnTo>
                    <a:pt x="790" y="751"/>
                  </a:lnTo>
                  <a:lnTo>
                    <a:pt x="790" y="679"/>
                  </a:lnTo>
                  <a:close/>
                  <a:moveTo>
                    <a:pt x="782" y="1167"/>
                  </a:moveTo>
                  <a:lnTo>
                    <a:pt x="782" y="1026"/>
                  </a:lnTo>
                  <a:lnTo>
                    <a:pt x="782" y="1026"/>
                  </a:lnTo>
                  <a:lnTo>
                    <a:pt x="767" y="1043"/>
                  </a:lnTo>
                  <a:lnTo>
                    <a:pt x="751" y="1059"/>
                  </a:lnTo>
                  <a:lnTo>
                    <a:pt x="733" y="1076"/>
                  </a:lnTo>
                  <a:lnTo>
                    <a:pt x="716" y="1091"/>
                  </a:lnTo>
                  <a:lnTo>
                    <a:pt x="696" y="1106"/>
                  </a:lnTo>
                  <a:lnTo>
                    <a:pt x="676" y="1119"/>
                  </a:lnTo>
                  <a:lnTo>
                    <a:pt x="655" y="1132"/>
                  </a:lnTo>
                  <a:lnTo>
                    <a:pt x="632" y="1144"/>
                  </a:lnTo>
                  <a:lnTo>
                    <a:pt x="609" y="1154"/>
                  </a:lnTo>
                  <a:lnTo>
                    <a:pt x="584" y="1163"/>
                  </a:lnTo>
                  <a:lnTo>
                    <a:pt x="558" y="1172"/>
                  </a:lnTo>
                  <a:lnTo>
                    <a:pt x="530" y="1179"/>
                  </a:lnTo>
                  <a:lnTo>
                    <a:pt x="503" y="1183"/>
                  </a:lnTo>
                  <a:lnTo>
                    <a:pt x="473" y="1188"/>
                  </a:lnTo>
                  <a:lnTo>
                    <a:pt x="442" y="1191"/>
                  </a:lnTo>
                  <a:lnTo>
                    <a:pt x="410" y="1192"/>
                  </a:lnTo>
                  <a:lnTo>
                    <a:pt x="410" y="1192"/>
                  </a:lnTo>
                  <a:lnTo>
                    <a:pt x="389" y="1191"/>
                  </a:lnTo>
                  <a:lnTo>
                    <a:pt x="369" y="1189"/>
                  </a:lnTo>
                  <a:lnTo>
                    <a:pt x="349" y="1188"/>
                  </a:lnTo>
                  <a:lnTo>
                    <a:pt x="330" y="1186"/>
                  </a:lnTo>
                  <a:lnTo>
                    <a:pt x="311" y="1182"/>
                  </a:lnTo>
                  <a:lnTo>
                    <a:pt x="292" y="1179"/>
                  </a:lnTo>
                  <a:lnTo>
                    <a:pt x="272" y="1174"/>
                  </a:lnTo>
                  <a:lnTo>
                    <a:pt x="255" y="1168"/>
                  </a:lnTo>
                  <a:lnTo>
                    <a:pt x="235" y="1162"/>
                  </a:lnTo>
                  <a:lnTo>
                    <a:pt x="219" y="1155"/>
                  </a:lnTo>
                  <a:lnTo>
                    <a:pt x="201" y="1148"/>
                  </a:lnTo>
                  <a:lnTo>
                    <a:pt x="184" y="1139"/>
                  </a:lnTo>
                  <a:lnTo>
                    <a:pt x="169" y="1131"/>
                  </a:lnTo>
                  <a:lnTo>
                    <a:pt x="153" y="1121"/>
                  </a:lnTo>
                  <a:lnTo>
                    <a:pt x="137" y="1111"/>
                  </a:lnTo>
                  <a:lnTo>
                    <a:pt x="123" y="1100"/>
                  </a:lnTo>
                  <a:lnTo>
                    <a:pt x="110" y="1089"/>
                  </a:lnTo>
                  <a:lnTo>
                    <a:pt x="97" y="1076"/>
                  </a:lnTo>
                  <a:lnTo>
                    <a:pt x="84" y="1064"/>
                  </a:lnTo>
                  <a:lnTo>
                    <a:pt x="73" y="1050"/>
                  </a:lnTo>
                  <a:lnTo>
                    <a:pt x="61" y="1035"/>
                  </a:lnTo>
                  <a:lnTo>
                    <a:pt x="52" y="1021"/>
                  </a:lnTo>
                  <a:lnTo>
                    <a:pt x="42" y="1005"/>
                  </a:lnTo>
                  <a:lnTo>
                    <a:pt x="34" y="989"/>
                  </a:lnTo>
                  <a:lnTo>
                    <a:pt x="26" y="972"/>
                  </a:lnTo>
                  <a:lnTo>
                    <a:pt x="19" y="954"/>
                  </a:lnTo>
                  <a:lnTo>
                    <a:pt x="13" y="936"/>
                  </a:lnTo>
                  <a:lnTo>
                    <a:pt x="9" y="917"/>
                  </a:lnTo>
                  <a:lnTo>
                    <a:pt x="5" y="898"/>
                  </a:lnTo>
                  <a:lnTo>
                    <a:pt x="3" y="878"/>
                  </a:lnTo>
                  <a:lnTo>
                    <a:pt x="1" y="857"/>
                  </a:lnTo>
                  <a:lnTo>
                    <a:pt x="0" y="836"/>
                  </a:lnTo>
                  <a:lnTo>
                    <a:pt x="0" y="831"/>
                  </a:lnTo>
                  <a:lnTo>
                    <a:pt x="0" y="831"/>
                  </a:lnTo>
                  <a:lnTo>
                    <a:pt x="1" y="808"/>
                  </a:lnTo>
                  <a:lnTo>
                    <a:pt x="3" y="787"/>
                  </a:lnTo>
                  <a:lnTo>
                    <a:pt x="5" y="765"/>
                  </a:lnTo>
                  <a:lnTo>
                    <a:pt x="10" y="744"/>
                  </a:lnTo>
                  <a:lnTo>
                    <a:pt x="14" y="725"/>
                  </a:lnTo>
                  <a:lnTo>
                    <a:pt x="20" y="706"/>
                  </a:lnTo>
                  <a:lnTo>
                    <a:pt x="28" y="687"/>
                  </a:lnTo>
                  <a:lnTo>
                    <a:pt x="36" y="669"/>
                  </a:lnTo>
                  <a:lnTo>
                    <a:pt x="44" y="652"/>
                  </a:lnTo>
                  <a:lnTo>
                    <a:pt x="55" y="635"/>
                  </a:lnTo>
                  <a:lnTo>
                    <a:pt x="66" y="620"/>
                  </a:lnTo>
                  <a:lnTo>
                    <a:pt x="78" y="605"/>
                  </a:lnTo>
                  <a:lnTo>
                    <a:pt x="90" y="591"/>
                  </a:lnTo>
                  <a:lnTo>
                    <a:pt x="104" y="578"/>
                  </a:lnTo>
                  <a:lnTo>
                    <a:pt x="118" y="565"/>
                  </a:lnTo>
                  <a:lnTo>
                    <a:pt x="133" y="554"/>
                  </a:lnTo>
                  <a:lnTo>
                    <a:pt x="149" y="542"/>
                  </a:lnTo>
                  <a:lnTo>
                    <a:pt x="166" y="531"/>
                  </a:lnTo>
                  <a:lnTo>
                    <a:pt x="183" y="522"/>
                  </a:lnTo>
                  <a:lnTo>
                    <a:pt x="202" y="513"/>
                  </a:lnTo>
                  <a:lnTo>
                    <a:pt x="220" y="505"/>
                  </a:lnTo>
                  <a:lnTo>
                    <a:pt x="240" y="497"/>
                  </a:lnTo>
                  <a:lnTo>
                    <a:pt x="261" y="491"/>
                  </a:lnTo>
                  <a:lnTo>
                    <a:pt x="281" y="485"/>
                  </a:lnTo>
                  <a:lnTo>
                    <a:pt x="302" y="479"/>
                  </a:lnTo>
                  <a:lnTo>
                    <a:pt x="324" y="474"/>
                  </a:lnTo>
                  <a:lnTo>
                    <a:pt x="346" y="470"/>
                  </a:lnTo>
                  <a:lnTo>
                    <a:pt x="369" y="467"/>
                  </a:lnTo>
                  <a:lnTo>
                    <a:pt x="393" y="464"/>
                  </a:lnTo>
                  <a:lnTo>
                    <a:pt x="417" y="463"/>
                  </a:lnTo>
                  <a:lnTo>
                    <a:pt x="442" y="462"/>
                  </a:lnTo>
                  <a:lnTo>
                    <a:pt x="467" y="461"/>
                  </a:lnTo>
                  <a:lnTo>
                    <a:pt x="467" y="461"/>
                  </a:lnTo>
                  <a:lnTo>
                    <a:pt x="517" y="462"/>
                  </a:lnTo>
                  <a:lnTo>
                    <a:pt x="563" y="464"/>
                  </a:lnTo>
                  <a:lnTo>
                    <a:pt x="606" y="469"/>
                  </a:lnTo>
                  <a:lnTo>
                    <a:pt x="645" y="475"/>
                  </a:lnTo>
                  <a:lnTo>
                    <a:pt x="682" y="481"/>
                  </a:lnTo>
                  <a:lnTo>
                    <a:pt x="717" y="490"/>
                  </a:lnTo>
                  <a:lnTo>
                    <a:pt x="751" y="499"/>
                  </a:lnTo>
                  <a:lnTo>
                    <a:pt x="785" y="509"/>
                  </a:lnTo>
                  <a:lnTo>
                    <a:pt x="785" y="481"/>
                  </a:lnTo>
                  <a:lnTo>
                    <a:pt x="785" y="481"/>
                  </a:lnTo>
                  <a:lnTo>
                    <a:pt x="784" y="451"/>
                  </a:lnTo>
                  <a:lnTo>
                    <a:pt x="780" y="425"/>
                  </a:lnTo>
                  <a:lnTo>
                    <a:pt x="774" y="399"/>
                  </a:lnTo>
                  <a:lnTo>
                    <a:pt x="767" y="375"/>
                  </a:lnTo>
                  <a:lnTo>
                    <a:pt x="756" y="353"/>
                  </a:lnTo>
                  <a:lnTo>
                    <a:pt x="743" y="333"/>
                  </a:lnTo>
                  <a:lnTo>
                    <a:pt x="729" y="315"/>
                  </a:lnTo>
                  <a:lnTo>
                    <a:pt x="712" y="298"/>
                  </a:lnTo>
                  <a:lnTo>
                    <a:pt x="693" y="283"/>
                  </a:lnTo>
                  <a:lnTo>
                    <a:pt x="671" y="271"/>
                  </a:lnTo>
                  <a:lnTo>
                    <a:pt x="649" y="260"/>
                  </a:lnTo>
                  <a:lnTo>
                    <a:pt x="624" y="251"/>
                  </a:lnTo>
                  <a:lnTo>
                    <a:pt x="596" y="243"/>
                  </a:lnTo>
                  <a:lnTo>
                    <a:pt x="566" y="239"/>
                  </a:lnTo>
                  <a:lnTo>
                    <a:pt x="535" y="236"/>
                  </a:lnTo>
                  <a:lnTo>
                    <a:pt x="502" y="235"/>
                  </a:lnTo>
                  <a:lnTo>
                    <a:pt x="502" y="235"/>
                  </a:lnTo>
                  <a:lnTo>
                    <a:pt x="455" y="236"/>
                  </a:lnTo>
                  <a:lnTo>
                    <a:pt x="411" y="240"/>
                  </a:lnTo>
                  <a:lnTo>
                    <a:pt x="368" y="246"/>
                  </a:lnTo>
                  <a:lnTo>
                    <a:pt x="329" y="254"/>
                  </a:lnTo>
                  <a:lnTo>
                    <a:pt x="289" y="265"/>
                  </a:lnTo>
                  <a:lnTo>
                    <a:pt x="250" y="277"/>
                  </a:lnTo>
                  <a:lnTo>
                    <a:pt x="212" y="290"/>
                  </a:lnTo>
                  <a:lnTo>
                    <a:pt x="172" y="307"/>
                  </a:lnTo>
                  <a:lnTo>
                    <a:pt x="100" y="95"/>
                  </a:lnTo>
                  <a:lnTo>
                    <a:pt x="100" y="95"/>
                  </a:lnTo>
                  <a:lnTo>
                    <a:pt x="148" y="75"/>
                  </a:lnTo>
                  <a:lnTo>
                    <a:pt x="196" y="56"/>
                  </a:lnTo>
                  <a:lnTo>
                    <a:pt x="245" y="39"/>
                  </a:lnTo>
                  <a:lnTo>
                    <a:pt x="271" y="32"/>
                  </a:lnTo>
                  <a:lnTo>
                    <a:pt x="296" y="26"/>
                  </a:lnTo>
                  <a:lnTo>
                    <a:pt x="324" y="20"/>
                  </a:lnTo>
                  <a:lnTo>
                    <a:pt x="351" y="14"/>
                  </a:lnTo>
                  <a:lnTo>
                    <a:pt x="380" y="11"/>
                  </a:lnTo>
                  <a:lnTo>
                    <a:pt x="409" y="6"/>
                  </a:lnTo>
                  <a:lnTo>
                    <a:pt x="440" y="3"/>
                  </a:lnTo>
                  <a:lnTo>
                    <a:pt x="471" y="1"/>
                  </a:lnTo>
                  <a:lnTo>
                    <a:pt x="504" y="0"/>
                  </a:lnTo>
                  <a:lnTo>
                    <a:pt x="539" y="0"/>
                  </a:lnTo>
                  <a:lnTo>
                    <a:pt x="539" y="0"/>
                  </a:lnTo>
                  <a:lnTo>
                    <a:pt x="570" y="0"/>
                  </a:lnTo>
                  <a:lnTo>
                    <a:pt x="601" y="1"/>
                  </a:lnTo>
                  <a:lnTo>
                    <a:pt x="630" y="3"/>
                  </a:lnTo>
                  <a:lnTo>
                    <a:pt x="658" y="7"/>
                  </a:lnTo>
                  <a:lnTo>
                    <a:pt x="686" y="12"/>
                  </a:lnTo>
                  <a:lnTo>
                    <a:pt x="712" y="18"/>
                  </a:lnTo>
                  <a:lnTo>
                    <a:pt x="737" y="25"/>
                  </a:lnTo>
                  <a:lnTo>
                    <a:pt x="761" y="32"/>
                  </a:lnTo>
                  <a:lnTo>
                    <a:pt x="785" y="40"/>
                  </a:lnTo>
                  <a:lnTo>
                    <a:pt x="806" y="50"/>
                  </a:lnTo>
                  <a:lnTo>
                    <a:pt x="828" y="61"/>
                  </a:lnTo>
                  <a:lnTo>
                    <a:pt x="848" y="71"/>
                  </a:lnTo>
                  <a:lnTo>
                    <a:pt x="867" y="85"/>
                  </a:lnTo>
                  <a:lnTo>
                    <a:pt x="885" y="98"/>
                  </a:lnTo>
                  <a:lnTo>
                    <a:pt x="903" y="112"/>
                  </a:lnTo>
                  <a:lnTo>
                    <a:pt x="919" y="126"/>
                  </a:lnTo>
                  <a:lnTo>
                    <a:pt x="934" y="143"/>
                  </a:lnTo>
                  <a:lnTo>
                    <a:pt x="948" y="160"/>
                  </a:lnTo>
                  <a:lnTo>
                    <a:pt x="962" y="178"/>
                  </a:lnTo>
                  <a:lnTo>
                    <a:pt x="973" y="197"/>
                  </a:lnTo>
                  <a:lnTo>
                    <a:pt x="985" y="216"/>
                  </a:lnTo>
                  <a:lnTo>
                    <a:pt x="995" y="236"/>
                  </a:lnTo>
                  <a:lnTo>
                    <a:pt x="1005" y="258"/>
                  </a:lnTo>
                  <a:lnTo>
                    <a:pt x="1013" y="279"/>
                  </a:lnTo>
                  <a:lnTo>
                    <a:pt x="1020" y="302"/>
                  </a:lnTo>
                  <a:lnTo>
                    <a:pt x="1027" y="326"/>
                  </a:lnTo>
                  <a:lnTo>
                    <a:pt x="1032" y="351"/>
                  </a:lnTo>
                  <a:lnTo>
                    <a:pt x="1037" y="376"/>
                  </a:lnTo>
                  <a:lnTo>
                    <a:pt x="1040" y="402"/>
                  </a:lnTo>
                  <a:lnTo>
                    <a:pt x="1043" y="429"/>
                  </a:lnTo>
                  <a:lnTo>
                    <a:pt x="1044" y="457"/>
                  </a:lnTo>
                  <a:lnTo>
                    <a:pt x="1044" y="485"/>
                  </a:lnTo>
                  <a:lnTo>
                    <a:pt x="1044" y="1167"/>
                  </a:lnTo>
                  <a:lnTo>
                    <a:pt x="782" y="1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1" name="Freeform 10"/>
            <p:cNvSpPr>
              <a:spLocks/>
            </p:cNvSpPr>
            <p:nvPr/>
          </p:nvSpPr>
          <p:spPr bwMode="auto">
            <a:xfrm>
              <a:off x="7394575" y="3119438"/>
              <a:ext cx="531813" cy="930275"/>
            </a:xfrm>
            <a:custGeom>
              <a:avLst/>
              <a:gdLst>
                <a:gd name="T0" fmla="*/ 263 w 672"/>
                <a:gd name="T1" fmla="*/ 1172 h 1172"/>
                <a:gd name="T2" fmla="*/ 0 w 672"/>
                <a:gd name="T3" fmla="*/ 1172 h 1172"/>
                <a:gd name="T4" fmla="*/ 0 w 672"/>
                <a:gd name="T5" fmla="*/ 22 h 1172"/>
                <a:gd name="T6" fmla="*/ 263 w 672"/>
                <a:gd name="T7" fmla="*/ 22 h 1172"/>
                <a:gd name="T8" fmla="*/ 263 w 672"/>
                <a:gd name="T9" fmla="*/ 281 h 1172"/>
                <a:gd name="T10" fmla="*/ 263 w 672"/>
                <a:gd name="T11" fmla="*/ 281 h 1172"/>
                <a:gd name="T12" fmla="*/ 277 w 672"/>
                <a:gd name="T13" fmla="*/ 250 h 1172"/>
                <a:gd name="T14" fmla="*/ 293 w 672"/>
                <a:gd name="T15" fmla="*/ 220 h 1172"/>
                <a:gd name="T16" fmla="*/ 311 w 672"/>
                <a:gd name="T17" fmla="*/ 190 h 1172"/>
                <a:gd name="T18" fmla="*/ 329 w 672"/>
                <a:gd name="T19" fmla="*/ 164 h 1172"/>
                <a:gd name="T20" fmla="*/ 349 w 672"/>
                <a:gd name="T21" fmla="*/ 137 h 1172"/>
                <a:gd name="T22" fmla="*/ 371 w 672"/>
                <a:gd name="T23" fmla="*/ 115 h 1172"/>
                <a:gd name="T24" fmla="*/ 393 w 672"/>
                <a:gd name="T25" fmla="*/ 92 h 1172"/>
                <a:gd name="T26" fmla="*/ 418 w 672"/>
                <a:gd name="T27" fmla="*/ 73 h 1172"/>
                <a:gd name="T28" fmla="*/ 445 w 672"/>
                <a:gd name="T29" fmla="*/ 55 h 1172"/>
                <a:gd name="T30" fmla="*/ 472 w 672"/>
                <a:gd name="T31" fmla="*/ 39 h 1172"/>
                <a:gd name="T32" fmla="*/ 501 w 672"/>
                <a:gd name="T33" fmla="*/ 26 h 1172"/>
                <a:gd name="T34" fmla="*/ 516 w 672"/>
                <a:gd name="T35" fmla="*/ 22 h 1172"/>
                <a:gd name="T36" fmla="*/ 532 w 672"/>
                <a:gd name="T37" fmla="*/ 16 h 1172"/>
                <a:gd name="T38" fmla="*/ 549 w 672"/>
                <a:gd name="T39" fmla="*/ 12 h 1172"/>
                <a:gd name="T40" fmla="*/ 564 w 672"/>
                <a:gd name="T41" fmla="*/ 8 h 1172"/>
                <a:gd name="T42" fmla="*/ 581 w 672"/>
                <a:gd name="T43" fmla="*/ 5 h 1172"/>
                <a:gd name="T44" fmla="*/ 599 w 672"/>
                <a:gd name="T45" fmla="*/ 2 h 1172"/>
                <a:gd name="T46" fmla="*/ 615 w 672"/>
                <a:gd name="T47" fmla="*/ 1 h 1172"/>
                <a:gd name="T48" fmla="*/ 633 w 672"/>
                <a:gd name="T49" fmla="*/ 0 h 1172"/>
                <a:gd name="T50" fmla="*/ 652 w 672"/>
                <a:gd name="T51" fmla="*/ 0 h 1172"/>
                <a:gd name="T52" fmla="*/ 672 w 672"/>
                <a:gd name="T53" fmla="*/ 0 h 1172"/>
                <a:gd name="T54" fmla="*/ 672 w 672"/>
                <a:gd name="T55" fmla="*/ 278 h 1172"/>
                <a:gd name="T56" fmla="*/ 656 w 672"/>
                <a:gd name="T57" fmla="*/ 278 h 1172"/>
                <a:gd name="T58" fmla="*/ 656 w 672"/>
                <a:gd name="T59" fmla="*/ 278 h 1172"/>
                <a:gd name="T60" fmla="*/ 635 w 672"/>
                <a:gd name="T61" fmla="*/ 280 h 1172"/>
                <a:gd name="T62" fmla="*/ 613 w 672"/>
                <a:gd name="T63" fmla="*/ 281 h 1172"/>
                <a:gd name="T64" fmla="*/ 593 w 672"/>
                <a:gd name="T65" fmla="*/ 283 h 1172"/>
                <a:gd name="T66" fmla="*/ 572 w 672"/>
                <a:gd name="T67" fmla="*/ 285 h 1172"/>
                <a:gd name="T68" fmla="*/ 553 w 672"/>
                <a:gd name="T69" fmla="*/ 290 h 1172"/>
                <a:gd name="T70" fmla="*/ 534 w 672"/>
                <a:gd name="T71" fmla="*/ 295 h 1172"/>
                <a:gd name="T72" fmla="*/ 515 w 672"/>
                <a:gd name="T73" fmla="*/ 301 h 1172"/>
                <a:gd name="T74" fmla="*/ 497 w 672"/>
                <a:gd name="T75" fmla="*/ 307 h 1172"/>
                <a:gd name="T76" fmla="*/ 479 w 672"/>
                <a:gd name="T77" fmla="*/ 314 h 1172"/>
                <a:gd name="T78" fmla="*/ 463 w 672"/>
                <a:gd name="T79" fmla="*/ 323 h 1172"/>
                <a:gd name="T80" fmla="*/ 446 w 672"/>
                <a:gd name="T81" fmla="*/ 332 h 1172"/>
                <a:gd name="T82" fmla="*/ 430 w 672"/>
                <a:gd name="T83" fmla="*/ 343 h 1172"/>
                <a:gd name="T84" fmla="*/ 415 w 672"/>
                <a:gd name="T85" fmla="*/ 354 h 1172"/>
                <a:gd name="T86" fmla="*/ 400 w 672"/>
                <a:gd name="T87" fmla="*/ 366 h 1172"/>
                <a:gd name="T88" fmla="*/ 386 w 672"/>
                <a:gd name="T89" fmla="*/ 379 h 1172"/>
                <a:gd name="T90" fmla="*/ 373 w 672"/>
                <a:gd name="T91" fmla="*/ 392 h 1172"/>
                <a:gd name="T92" fmla="*/ 360 w 672"/>
                <a:gd name="T93" fmla="*/ 407 h 1172"/>
                <a:gd name="T94" fmla="*/ 348 w 672"/>
                <a:gd name="T95" fmla="*/ 423 h 1172"/>
                <a:gd name="T96" fmla="*/ 337 w 672"/>
                <a:gd name="T97" fmla="*/ 438 h 1172"/>
                <a:gd name="T98" fmla="*/ 326 w 672"/>
                <a:gd name="T99" fmla="*/ 456 h 1172"/>
                <a:gd name="T100" fmla="*/ 317 w 672"/>
                <a:gd name="T101" fmla="*/ 474 h 1172"/>
                <a:gd name="T102" fmla="*/ 308 w 672"/>
                <a:gd name="T103" fmla="*/ 493 h 1172"/>
                <a:gd name="T104" fmla="*/ 300 w 672"/>
                <a:gd name="T105" fmla="*/ 514 h 1172"/>
                <a:gd name="T106" fmla="*/ 292 w 672"/>
                <a:gd name="T107" fmla="*/ 534 h 1172"/>
                <a:gd name="T108" fmla="*/ 286 w 672"/>
                <a:gd name="T109" fmla="*/ 557 h 1172"/>
                <a:gd name="T110" fmla="*/ 280 w 672"/>
                <a:gd name="T111" fmla="*/ 579 h 1172"/>
                <a:gd name="T112" fmla="*/ 275 w 672"/>
                <a:gd name="T113" fmla="*/ 602 h 1172"/>
                <a:gd name="T114" fmla="*/ 270 w 672"/>
                <a:gd name="T115" fmla="*/ 627 h 1172"/>
                <a:gd name="T116" fmla="*/ 268 w 672"/>
                <a:gd name="T117" fmla="*/ 652 h 1172"/>
                <a:gd name="T118" fmla="*/ 265 w 672"/>
                <a:gd name="T119" fmla="*/ 678 h 1172"/>
                <a:gd name="T120" fmla="*/ 264 w 672"/>
                <a:gd name="T121" fmla="*/ 706 h 1172"/>
                <a:gd name="T122" fmla="*/ 263 w 672"/>
                <a:gd name="T123" fmla="*/ 735 h 1172"/>
                <a:gd name="T124" fmla="*/ 263 w 672"/>
                <a:gd name="T125" fmla="*/ 1172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1172">
                  <a:moveTo>
                    <a:pt x="263" y="1172"/>
                  </a:moveTo>
                  <a:lnTo>
                    <a:pt x="0" y="1172"/>
                  </a:lnTo>
                  <a:lnTo>
                    <a:pt x="0" y="22"/>
                  </a:lnTo>
                  <a:lnTo>
                    <a:pt x="263" y="22"/>
                  </a:lnTo>
                  <a:lnTo>
                    <a:pt x="263" y="281"/>
                  </a:lnTo>
                  <a:lnTo>
                    <a:pt x="263" y="281"/>
                  </a:lnTo>
                  <a:lnTo>
                    <a:pt x="277" y="250"/>
                  </a:lnTo>
                  <a:lnTo>
                    <a:pt x="293" y="220"/>
                  </a:lnTo>
                  <a:lnTo>
                    <a:pt x="311" y="190"/>
                  </a:lnTo>
                  <a:lnTo>
                    <a:pt x="329" y="164"/>
                  </a:lnTo>
                  <a:lnTo>
                    <a:pt x="349" y="137"/>
                  </a:lnTo>
                  <a:lnTo>
                    <a:pt x="371" y="115"/>
                  </a:lnTo>
                  <a:lnTo>
                    <a:pt x="393" y="92"/>
                  </a:lnTo>
                  <a:lnTo>
                    <a:pt x="418" y="73"/>
                  </a:lnTo>
                  <a:lnTo>
                    <a:pt x="445" y="55"/>
                  </a:lnTo>
                  <a:lnTo>
                    <a:pt x="472" y="39"/>
                  </a:lnTo>
                  <a:lnTo>
                    <a:pt x="501" y="26"/>
                  </a:lnTo>
                  <a:lnTo>
                    <a:pt x="516" y="22"/>
                  </a:lnTo>
                  <a:lnTo>
                    <a:pt x="532" y="16"/>
                  </a:lnTo>
                  <a:lnTo>
                    <a:pt x="549" y="12"/>
                  </a:lnTo>
                  <a:lnTo>
                    <a:pt x="564" y="8"/>
                  </a:lnTo>
                  <a:lnTo>
                    <a:pt x="581" y="5"/>
                  </a:lnTo>
                  <a:lnTo>
                    <a:pt x="599" y="2"/>
                  </a:lnTo>
                  <a:lnTo>
                    <a:pt x="615" y="1"/>
                  </a:lnTo>
                  <a:lnTo>
                    <a:pt x="633" y="0"/>
                  </a:lnTo>
                  <a:lnTo>
                    <a:pt x="652" y="0"/>
                  </a:lnTo>
                  <a:lnTo>
                    <a:pt x="672" y="0"/>
                  </a:lnTo>
                  <a:lnTo>
                    <a:pt x="672" y="278"/>
                  </a:lnTo>
                  <a:lnTo>
                    <a:pt x="656" y="278"/>
                  </a:lnTo>
                  <a:lnTo>
                    <a:pt x="656" y="278"/>
                  </a:lnTo>
                  <a:lnTo>
                    <a:pt x="635" y="280"/>
                  </a:lnTo>
                  <a:lnTo>
                    <a:pt x="613" y="281"/>
                  </a:lnTo>
                  <a:lnTo>
                    <a:pt x="593" y="283"/>
                  </a:lnTo>
                  <a:lnTo>
                    <a:pt x="572" y="285"/>
                  </a:lnTo>
                  <a:lnTo>
                    <a:pt x="553" y="290"/>
                  </a:lnTo>
                  <a:lnTo>
                    <a:pt x="534" y="295"/>
                  </a:lnTo>
                  <a:lnTo>
                    <a:pt x="515" y="301"/>
                  </a:lnTo>
                  <a:lnTo>
                    <a:pt x="497" y="307"/>
                  </a:lnTo>
                  <a:lnTo>
                    <a:pt x="479" y="314"/>
                  </a:lnTo>
                  <a:lnTo>
                    <a:pt x="463" y="323"/>
                  </a:lnTo>
                  <a:lnTo>
                    <a:pt x="446" y="332"/>
                  </a:lnTo>
                  <a:lnTo>
                    <a:pt x="430" y="343"/>
                  </a:lnTo>
                  <a:lnTo>
                    <a:pt x="415" y="354"/>
                  </a:lnTo>
                  <a:lnTo>
                    <a:pt x="400" y="366"/>
                  </a:lnTo>
                  <a:lnTo>
                    <a:pt x="386" y="379"/>
                  </a:lnTo>
                  <a:lnTo>
                    <a:pt x="373" y="392"/>
                  </a:lnTo>
                  <a:lnTo>
                    <a:pt x="360" y="407"/>
                  </a:lnTo>
                  <a:lnTo>
                    <a:pt x="348" y="423"/>
                  </a:lnTo>
                  <a:lnTo>
                    <a:pt x="337" y="438"/>
                  </a:lnTo>
                  <a:lnTo>
                    <a:pt x="326" y="456"/>
                  </a:lnTo>
                  <a:lnTo>
                    <a:pt x="317" y="474"/>
                  </a:lnTo>
                  <a:lnTo>
                    <a:pt x="308" y="493"/>
                  </a:lnTo>
                  <a:lnTo>
                    <a:pt x="300" y="514"/>
                  </a:lnTo>
                  <a:lnTo>
                    <a:pt x="292" y="534"/>
                  </a:lnTo>
                  <a:lnTo>
                    <a:pt x="286" y="557"/>
                  </a:lnTo>
                  <a:lnTo>
                    <a:pt x="280" y="579"/>
                  </a:lnTo>
                  <a:lnTo>
                    <a:pt x="275" y="602"/>
                  </a:lnTo>
                  <a:lnTo>
                    <a:pt x="270" y="627"/>
                  </a:lnTo>
                  <a:lnTo>
                    <a:pt x="268" y="652"/>
                  </a:lnTo>
                  <a:lnTo>
                    <a:pt x="265" y="678"/>
                  </a:lnTo>
                  <a:lnTo>
                    <a:pt x="264" y="706"/>
                  </a:lnTo>
                  <a:lnTo>
                    <a:pt x="263" y="735"/>
                  </a:lnTo>
                  <a:lnTo>
                    <a:pt x="263" y="1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2" name="Freeform 11"/>
            <p:cNvSpPr>
              <a:spLocks noEditPoints="1"/>
            </p:cNvSpPr>
            <p:nvPr/>
          </p:nvSpPr>
          <p:spPr bwMode="auto">
            <a:xfrm>
              <a:off x="7948613" y="2787650"/>
              <a:ext cx="944563" cy="1281113"/>
            </a:xfrm>
            <a:custGeom>
              <a:avLst/>
              <a:gdLst>
                <a:gd name="T0" fmla="*/ 564 w 1191"/>
                <a:gd name="T1" fmla="*/ 646 h 1615"/>
                <a:gd name="T2" fmla="*/ 499 w 1191"/>
                <a:gd name="T3" fmla="*/ 659 h 1615"/>
                <a:gd name="T4" fmla="*/ 441 w 1191"/>
                <a:gd name="T5" fmla="*/ 683 h 1615"/>
                <a:gd name="T6" fmla="*/ 388 w 1191"/>
                <a:gd name="T7" fmla="*/ 720 h 1615"/>
                <a:gd name="T8" fmla="*/ 343 w 1191"/>
                <a:gd name="T9" fmla="*/ 768 h 1615"/>
                <a:gd name="T10" fmla="*/ 307 w 1191"/>
                <a:gd name="T11" fmla="*/ 827 h 1615"/>
                <a:gd name="T12" fmla="*/ 282 w 1191"/>
                <a:gd name="T13" fmla="*/ 895 h 1615"/>
                <a:gd name="T14" fmla="*/ 268 w 1191"/>
                <a:gd name="T15" fmla="*/ 972 h 1615"/>
                <a:gd name="T16" fmla="*/ 266 w 1191"/>
                <a:gd name="T17" fmla="*/ 1036 h 1615"/>
                <a:gd name="T18" fmla="*/ 277 w 1191"/>
                <a:gd name="T19" fmla="*/ 1114 h 1615"/>
                <a:gd name="T20" fmla="*/ 300 w 1191"/>
                <a:gd name="T21" fmla="*/ 1185 h 1615"/>
                <a:gd name="T22" fmla="*/ 333 w 1191"/>
                <a:gd name="T23" fmla="*/ 1246 h 1615"/>
                <a:gd name="T24" fmla="*/ 376 w 1191"/>
                <a:gd name="T25" fmla="*/ 1297 h 1615"/>
                <a:gd name="T26" fmla="*/ 428 w 1191"/>
                <a:gd name="T27" fmla="*/ 1337 h 1615"/>
                <a:gd name="T28" fmla="*/ 485 w 1191"/>
                <a:gd name="T29" fmla="*/ 1365 h 1615"/>
                <a:gd name="T30" fmla="*/ 548 w 1191"/>
                <a:gd name="T31" fmla="*/ 1382 h 1615"/>
                <a:gd name="T32" fmla="*/ 597 w 1191"/>
                <a:gd name="T33" fmla="*/ 1385 h 1615"/>
                <a:gd name="T34" fmla="*/ 663 w 1191"/>
                <a:gd name="T35" fmla="*/ 1378 h 1615"/>
                <a:gd name="T36" fmla="*/ 724 w 1191"/>
                <a:gd name="T37" fmla="*/ 1359 h 1615"/>
                <a:gd name="T38" fmla="*/ 780 w 1191"/>
                <a:gd name="T39" fmla="*/ 1327 h 1615"/>
                <a:gd name="T40" fmla="*/ 830 w 1191"/>
                <a:gd name="T41" fmla="*/ 1284 h 1615"/>
                <a:gd name="T42" fmla="*/ 872 w 1191"/>
                <a:gd name="T43" fmla="*/ 1230 h 1615"/>
                <a:gd name="T44" fmla="*/ 904 w 1191"/>
                <a:gd name="T45" fmla="*/ 1167 h 1615"/>
                <a:gd name="T46" fmla="*/ 924 w 1191"/>
                <a:gd name="T47" fmla="*/ 1095 h 1615"/>
                <a:gd name="T48" fmla="*/ 930 w 1191"/>
                <a:gd name="T49" fmla="*/ 1015 h 1615"/>
                <a:gd name="T50" fmla="*/ 927 w 1191"/>
                <a:gd name="T51" fmla="*/ 954 h 1615"/>
                <a:gd name="T52" fmla="*/ 910 w 1191"/>
                <a:gd name="T53" fmla="*/ 879 h 1615"/>
                <a:gd name="T54" fmla="*/ 881 w 1191"/>
                <a:gd name="T55" fmla="*/ 813 h 1615"/>
                <a:gd name="T56" fmla="*/ 842 w 1191"/>
                <a:gd name="T57" fmla="*/ 758 h 1615"/>
                <a:gd name="T58" fmla="*/ 793 w 1191"/>
                <a:gd name="T59" fmla="*/ 712 h 1615"/>
                <a:gd name="T60" fmla="*/ 738 w 1191"/>
                <a:gd name="T61" fmla="*/ 677 h 1615"/>
                <a:gd name="T62" fmla="*/ 678 w 1191"/>
                <a:gd name="T63" fmla="*/ 655 h 1615"/>
                <a:gd name="T64" fmla="*/ 614 w 1191"/>
                <a:gd name="T65" fmla="*/ 645 h 1615"/>
                <a:gd name="T66" fmla="*/ 927 w 1191"/>
                <a:gd name="T67" fmla="*/ 1399 h 1615"/>
                <a:gd name="T68" fmla="*/ 856 w 1191"/>
                <a:gd name="T69" fmla="*/ 1482 h 1615"/>
                <a:gd name="T70" fmla="*/ 769 w 1191"/>
                <a:gd name="T71" fmla="*/ 1552 h 1615"/>
                <a:gd name="T72" fmla="*/ 663 w 1191"/>
                <a:gd name="T73" fmla="*/ 1597 h 1615"/>
                <a:gd name="T74" fmla="*/ 534 w 1191"/>
                <a:gd name="T75" fmla="*/ 1615 h 1615"/>
                <a:gd name="T76" fmla="*/ 459 w 1191"/>
                <a:gd name="T77" fmla="*/ 1609 h 1615"/>
                <a:gd name="T78" fmla="*/ 361 w 1191"/>
                <a:gd name="T79" fmla="*/ 1584 h 1615"/>
                <a:gd name="T80" fmla="*/ 269 w 1191"/>
                <a:gd name="T81" fmla="*/ 1540 h 1615"/>
                <a:gd name="T82" fmla="*/ 185 w 1191"/>
                <a:gd name="T83" fmla="*/ 1477 h 1615"/>
                <a:gd name="T84" fmla="*/ 113 w 1191"/>
                <a:gd name="T85" fmla="*/ 1396 h 1615"/>
                <a:gd name="T86" fmla="*/ 57 w 1191"/>
                <a:gd name="T87" fmla="*/ 1297 h 1615"/>
                <a:gd name="T88" fmla="*/ 19 w 1191"/>
                <a:gd name="T89" fmla="*/ 1182 h 1615"/>
                <a:gd name="T90" fmla="*/ 1 w 1191"/>
                <a:gd name="T91" fmla="*/ 1050 h 1615"/>
                <a:gd name="T92" fmla="*/ 4 w 1191"/>
                <a:gd name="T93" fmla="*/ 945 h 1615"/>
                <a:gd name="T94" fmla="*/ 26 w 1191"/>
                <a:gd name="T95" fmla="*/ 817 h 1615"/>
                <a:gd name="T96" fmla="*/ 69 w 1191"/>
                <a:gd name="T97" fmla="*/ 706 h 1615"/>
                <a:gd name="T98" fmla="*/ 129 w 1191"/>
                <a:gd name="T99" fmla="*/ 612 h 1615"/>
                <a:gd name="T100" fmla="*/ 203 w 1191"/>
                <a:gd name="T101" fmla="*/ 535 h 1615"/>
                <a:gd name="T102" fmla="*/ 289 w 1191"/>
                <a:gd name="T103" fmla="*/ 478 h 1615"/>
                <a:gd name="T104" fmla="*/ 383 w 1191"/>
                <a:gd name="T105" fmla="*/ 438 h 1615"/>
                <a:gd name="T106" fmla="*/ 484 w 1191"/>
                <a:gd name="T107" fmla="*/ 418 h 1615"/>
                <a:gd name="T108" fmla="*/ 570 w 1191"/>
                <a:gd name="T109" fmla="*/ 417 h 1615"/>
                <a:gd name="T110" fmla="*/ 693 w 1191"/>
                <a:gd name="T111" fmla="*/ 441 h 1615"/>
                <a:gd name="T112" fmla="*/ 794 w 1191"/>
                <a:gd name="T113" fmla="*/ 492 h 1615"/>
                <a:gd name="T114" fmla="*/ 875 w 1191"/>
                <a:gd name="T115" fmla="*/ 560 h 1615"/>
                <a:gd name="T116" fmla="*/ 927 w 1191"/>
                <a:gd name="T117" fmla="*/ 0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1" h="1615">
                  <a:moveTo>
                    <a:pt x="597" y="644"/>
                  </a:moveTo>
                  <a:lnTo>
                    <a:pt x="597" y="644"/>
                  </a:lnTo>
                  <a:lnTo>
                    <a:pt x="580" y="645"/>
                  </a:lnTo>
                  <a:lnTo>
                    <a:pt x="564" y="646"/>
                  </a:lnTo>
                  <a:lnTo>
                    <a:pt x="547" y="649"/>
                  </a:lnTo>
                  <a:lnTo>
                    <a:pt x="531" y="651"/>
                  </a:lnTo>
                  <a:lnTo>
                    <a:pt x="516" y="655"/>
                  </a:lnTo>
                  <a:lnTo>
                    <a:pt x="499" y="659"/>
                  </a:lnTo>
                  <a:lnTo>
                    <a:pt x="485" y="664"/>
                  </a:lnTo>
                  <a:lnTo>
                    <a:pt x="469" y="670"/>
                  </a:lnTo>
                  <a:lnTo>
                    <a:pt x="455" y="676"/>
                  </a:lnTo>
                  <a:lnTo>
                    <a:pt x="441" y="683"/>
                  </a:lnTo>
                  <a:lnTo>
                    <a:pt x="426" y="692"/>
                  </a:lnTo>
                  <a:lnTo>
                    <a:pt x="413" y="701"/>
                  </a:lnTo>
                  <a:lnTo>
                    <a:pt x="400" y="711"/>
                  </a:lnTo>
                  <a:lnTo>
                    <a:pt x="388" y="720"/>
                  </a:lnTo>
                  <a:lnTo>
                    <a:pt x="375" y="731"/>
                  </a:lnTo>
                  <a:lnTo>
                    <a:pt x="364" y="743"/>
                  </a:lnTo>
                  <a:lnTo>
                    <a:pt x="354" y="755"/>
                  </a:lnTo>
                  <a:lnTo>
                    <a:pt x="343" y="768"/>
                  </a:lnTo>
                  <a:lnTo>
                    <a:pt x="333" y="782"/>
                  </a:lnTo>
                  <a:lnTo>
                    <a:pt x="324" y="797"/>
                  </a:lnTo>
                  <a:lnTo>
                    <a:pt x="315" y="811"/>
                  </a:lnTo>
                  <a:lnTo>
                    <a:pt x="307" y="827"/>
                  </a:lnTo>
                  <a:lnTo>
                    <a:pt x="300" y="843"/>
                  </a:lnTo>
                  <a:lnTo>
                    <a:pt x="293" y="860"/>
                  </a:lnTo>
                  <a:lnTo>
                    <a:pt x="287" y="877"/>
                  </a:lnTo>
                  <a:lnTo>
                    <a:pt x="282" y="895"/>
                  </a:lnTo>
                  <a:lnTo>
                    <a:pt x="277" y="914"/>
                  </a:lnTo>
                  <a:lnTo>
                    <a:pt x="274" y="933"/>
                  </a:lnTo>
                  <a:lnTo>
                    <a:pt x="270" y="952"/>
                  </a:lnTo>
                  <a:lnTo>
                    <a:pt x="268" y="972"/>
                  </a:lnTo>
                  <a:lnTo>
                    <a:pt x="266" y="994"/>
                  </a:lnTo>
                  <a:lnTo>
                    <a:pt x="266" y="1015"/>
                  </a:lnTo>
                  <a:lnTo>
                    <a:pt x="266" y="1015"/>
                  </a:lnTo>
                  <a:lnTo>
                    <a:pt x="266" y="1036"/>
                  </a:lnTo>
                  <a:lnTo>
                    <a:pt x="268" y="1057"/>
                  </a:lnTo>
                  <a:lnTo>
                    <a:pt x="270" y="1076"/>
                  </a:lnTo>
                  <a:lnTo>
                    <a:pt x="274" y="1096"/>
                  </a:lnTo>
                  <a:lnTo>
                    <a:pt x="277" y="1114"/>
                  </a:lnTo>
                  <a:lnTo>
                    <a:pt x="282" y="1133"/>
                  </a:lnTo>
                  <a:lnTo>
                    <a:pt x="287" y="1151"/>
                  </a:lnTo>
                  <a:lnTo>
                    <a:pt x="293" y="1168"/>
                  </a:lnTo>
                  <a:lnTo>
                    <a:pt x="300" y="1185"/>
                  </a:lnTo>
                  <a:lnTo>
                    <a:pt x="307" y="1202"/>
                  </a:lnTo>
                  <a:lnTo>
                    <a:pt x="315" y="1217"/>
                  </a:lnTo>
                  <a:lnTo>
                    <a:pt x="324" y="1231"/>
                  </a:lnTo>
                  <a:lnTo>
                    <a:pt x="333" y="1246"/>
                  </a:lnTo>
                  <a:lnTo>
                    <a:pt x="343" y="1260"/>
                  </a:lnTo>
                  <a:lnTo>
                    <a:pt x="354" y="1273"/>
                  </a:lnTo>
                  <a:lnTo>
                    <a:pt x="365" y="1285"/>
                  </a:lnTo>
                  <a:lnTo>
                    <a:pt x="376" y="1297"/>
                  </a:lnTo>
                  <a:lnTo>
                    <a:pt x="388" y="1308"/>
                  </a:lnTo>
                  <a:lnTo>
                    <a:pt x="401" y="1319"/>
                  </a:lnTo>
                  <a:lnTo>
                    <a:pt x="414" y="1328"/>
                  </a:lnTo>
                  <a:lnTo>
                    <a:pt x="428" y="1337"/>
                  </a:lnTo>
                  <a:lnTo>
                    <a:pt x="442" y="1345"/>
                  </a:lnTo>
                  <a:lnTo>
                    <a:pt x="456" y="1352"/>
                  </a:lnTo>
                  <a:lnTo>
                    <a:pt x="471" y="1359"/>
                  </a:lnTo>
                  <a:lnTo>
                    <a:pt x="485" y="1365"/>
                  </a:lnTo>
                  <a:lnTo>
                    <a:pt x="500" y="1371"/>
                  </a:lnTo>
                  <a:lnTo>
                    <a:pt x="516" y="1375"/>
                  </a:lnTo>
                  <a:lnTo>
                    <a:pt x="531" y="1378"/>
                  </a:lnTo>
                  <a:lnTo>
                    <a:pt x="548" y="1382"/>
                  </a:lnTo>
                  <a:lnTo>
                    <a:pt x="565" y="1383"/>
                  </a:lnTo>
                  <a:lnTo>
                    <a:pt x="580" y="1385"/>
                  </a:lnTo>
                  <a:lnTo>
                    <a:pt x="597" y="1385"/>
                  </a:lnTo>
                  <a:lnTo>
                    <a:pt x="597" y="1385"/>
                  </a:lnTo>
                  <a:lnTo>
                    <a:pt x="614" y="1384"/>
                  </a:lnTo>
                  <a:lnTo>
                    <a:pt x="631" y="1383"/>
                  </a:lnTo>
                  <a:lnTo>
                    <a:pt x="646" y="1382"/>
                  </a:lnTo>
                  <a:lnTo>
                    <a:pt x="663" y="1378"/>
                  </a:lnTo>
                  <a:lnTo>
                    <a:pt x="678" y="1375"/>
                  </a:lnTo>
                  <a:lnTo>
                    <a:pt x="694" y="1370"/>
                  </a:lnTo>
                  <a:lnTo>
                    <a:pt x="709" y="1365"/>
                  </a:lnTo>
                  <a:lnTo>
                    <a:pt x="724" y="1359"/>
                  </a:lnTo>
                  <a:lnTo>
                    <a:pt x="738" y="1352"/>
                  </a:lnTo>
                  <a:lnTo>
                    <a:pt x="752" y="1345"/>
                  </a:lnTo>
                  <a:lnTo>
                    <a:pt x="767" y="1337"/>
                  </a:lnTo>
                  <a:lnTo>
                    <a:pt x="780" y="1327"/>
                  </a:lnTo>
                  <a:lnTo>
                    <a:pt x="793" y="1317"/>
                  </a:lnTo>
                  <a:lnTo>
                    <a:pt x="806" y="1307"/>
                  </a:lnTo>
                  <a:lnTo>
                    <a:pt x="818" y="1296"/>
                  </a:lnTo>
                  <a:lnTo>
                    <a:pt x="830" y="1284"/>
                  </a:lnTo>
                  <a:lnTo>
                    <a:pt x="842" y="1272"/>
                  </a:lnTo>
                  <a:lnTo>
                    <a:pt x="853" y="1259"/>
                  </a:lnTo>
                  <a:lnTo>
                    <a:pt x="862" y="1245"/>
                  </a:lnTo>
                  <a:lnTo>
                    <a:pt x="872" y="1230"/>
                  </a:lnTo>
                  <a:lnTo>
                    <a:pt x="881" y="1216"/>
                  </a:lnTo>
                  <a:lnTo>
                    <a:pt x="889" y="1200"/>
                  </a:lnTo>
                  <a:lnTo>
                    <a:pt x="897" y="1184"/>
                  </a:lnTo>
                  <a:lnTo>
                    <a:pt x="904" y="1167"/>
                  </a:lnTo>
                  <a:lnTo>
                    <a:pt x="910" y="1150"/>
                  </a:lnTo>
                  <a:lnTo>
                    <a:pt x="915" y="1132"/>
                  </a:lnTo>
                  <a:lnTo>
                    <a:pt x="920" y="1114"/>
                  </a:lnTo>
                  <a:lnTo>
                    <a:pt x="924" y="1095"/>
                  </a:lnTo>
                  <a:lnTo>
                    <a:pt x="927" y="1076"/>
                  </a:lnTo>
                  <a:lnTo>
                    <a:pt x="929" y="1056"/>
                  </a:lnTo>
                  <a:lnTo>
                    <a:pt x="930" y="1036"/>
                  </a:lnTo>
                  <a:lnTo>
                    <a:pt x="930" y="1015"/>
                  </a:lnTo>
                  <a:lnTo>
                    <a:pt x="930" y="1015"/>
                  </a:lnTo>
                  <a:lnTo>
                    <a:pt x="930" y="994"/>
                  </a:lnTo>
                  <a:lnTo>
                    <a:pt x="929" y="973"/>
                  </a:lnTo>
                  <a:lnTo>
                    <a:pt x="927" y="954"/>
                  </a:lnTo>
                  <a:lnTo>
                    <a:pt x="924" y="934"/>
                  </a:lnTo>
                  <a:lnTo>
                    <a:pt x="920" y="916"/>
                  </a:lnTo>
                  <a:lnTo>
                    <a:pt x="915" y="897"/>
                  </a:lnTo>
                  <a:lnTo>
                    <a:pt x="910" y="879"/>
                  </a:lnTo>
                  <a:lnTo>
                    <a:pt x="904" y="862"/>
                  </a:lnTo>
                  <a:lnTo>
                    <a:pt x="897" y="846"/>
                  </a:lnTo>
                  <a:lnTo>
                    <a:pt x="889" y="829"/>
                  </a:lnTo>
                  <a:lnTo>
                    <a:pt x="881" y="813"/>
                  </a:lnTo>
                  <a:lnTo>
                    <a:pt x="872" y="799"/>
                  </a:lnTo>
                  <a:lnTo>
                    <a:pt x="862" y="785"/>
                  </a:lnTo>
                  <a:lnTo>
                    <a:pt x="853" y="770"/>
                  </a:lnTo>
                  <a:lnTo>
                    <a:pt x="842" y="758"/>
                  </a:lnTo>
                  <a:lnTo>
                    <a:pt x="830" y="745"/>
                  </a:lnTo>
                  <a:lnTo>
                    <a:pt x="818" y="733"/>
                  </a:lnTo>
                  <a:lnTo>
                    <a:pt x="806" y="723"/>
                  </a:lnTo>
                  <a:lnTo>
                    <a:pt x="793" y="712"/>
                  </a:lnTo>
                  <a:lnTo>
                    <a:pt x="780" y="702"/>
                  </a:lnTo>
                  <a:lnTo>
                    <a:pt x="767" y="694"/>
                  </a:lnTo>
                  <a:lnTo>
                    <a:pt x="752" y="686"/>
                  </a:lnTo>
                  <a:lnTo>
                    <a:pt x="738" y="677"/>
                  </a:lnTo>
                  <a:lnTo>
                    <a:pt x="724" y="671"/>
                  </a:lnTo>
                  <a:lnTo>
                    <a:pt x="709" y="664"/>
                  </a:lnTo>
                  <a:lnTo>
                    <a:pt x="694" y="659"/>
                  </a:lnTo>
                  <a:lnTo>
                    <a:pt x="678" y="655"/>
                  </a:lnTo>
                  <a:lnTo>
                    <a:pt x="663" y="651"/>
                  </a:lnTo>
                  <a:lnTo>
                    <a:pt x="646" y="649"/>
                  </a:lnTo>
                  <a:lnTo>
                    <a:pt x="631" y="646"/>
                  </a:lnTo>
                  <a:lnTo>
                    <a:pt x="614" y="645"/>
                  </a:lnTo>
                  <a:lnTo>
                    <a:pt x="597" y="644"/>
                  </a:lnTo>
                  <a:close/>
                  <a:moveTo>
                    <a:pt x="927" y="1590"/>
                  </a:moveTo>
                  <a:lnTo>
                    <a:pt x="927" y="1399"/>
                  </a:lnTo>
                  <a:lnTo>
                    <a:pt x="927" y="1399"/>
                  </a:lnTo>
                  <a:lnTo>
                    <a:pt x="910" y="1420"/>
                  </a:lnTo>
                  <a:lnTo>
                    <a:pt x="893" y="1442"/>
                  </a:lnTo>
                  <a:lnTo>
                    <a:pt x="875" y="1463"/>
                  </a:lnTo>
                  <a:lnTo>
                    <a:pt x="856" y="1482"/>
                  </a:lnTo>
                  <a:lnTo>
                    <a:pt x="836" y="1501"/>
                  </a:lnTo>
                  <a:lnTo>
                    <a:pt x="815" y="1519"/>
                  </a:lnTo>
                  <a:lnTo>
                    <a:pt x="792" y="1536"/>
                  </a:lnTo>
                  <a:lnTo>
                    <a:pt x="769" y="1552"/>
                  </a:lnTo>
                  <a:lnTo>
                    <a:pt x="744" y="1565"/>
                  </a:lnTo>
                  <a:lnTo>
                    <a:pt x="719" y="1578"/>
                  </a:lnTo>
                  <a:lnTo>
                    <a:pt x="692" y="1589"/>
                  </a:lnTo>
                  <a:lnTo>
                    <a:pt x="663" y="1597"/>
                  </a:lnTo>
                  <a:lnTo>
                    <a:pt x="633" y="1604"/>
                  </a:lnTo>
                  <a:lnTo>
                    <a:pt x="602" y="1610"/>
                  </a:lnTo>
                  <a:lnTo>
                    <a:pt x="568" y="1614"/>
                  </a:lnTo>
                  <a:lnTo>
                    <a:pt x="534" y="1615"/>
                  </a:lnTo>
                  <a:lnTo>
                    <a:pt x="534" y="1615"/>
                  </a:lnTo>
                  <a:lnTo>
                    <a:pt x="509" y="1614"/>
                  </a:lnTo>
                  <a:lnTo>
                    <a:pt x="484" y="1611"/>
                  </a:lnTo>
                  <a:lnTo>
                    <a:pt x="459" y="1609"/>
                  </a:lnTo>
                  <a:lnTo>
                    <a:pt x="434" y="1604"/>
                  </a:lnTo>
                  <a:lnTo>
                    <a:pt x="410" y="1598"/>
                  </a:lnTo>
                  <a:lnTo>
                    <a:pt x="385" y="1592"/>
                  </a:lnTo>
                  <a:lnTo>
                    <a:pt x="361" y="1584"/>
                  </a:lnTo>
                  <a:lnTo>
                    <a:pt x="337" y="1574"/>
                  </a:lnTo>
                  <a:lnTo>
                    <a:pt x="314" y="1565"/>
                  </a:lnTo>
                  <a:lnTo>
                    <a:pt x="290" y="1553"/>
                  </a:lnTo>
                  <a:lnTo>
                    <a:pt x="269" y="1540"/>
                  </a:lnTo>
                  <a:lnTo>
                    <a:pt x="247" y="1525"/>
                  </a:lnTo>
                  <a:lnTo>
                    <a:pt x="226" y="1511"/>
                  </a:lnTo>
                  <a:lnTo>
                    <a:pt x="205" y="1494"/>
                  </a:lnTo>
                  <a:lnTo>
                    <a:pt x="185" y="1477"/>
                  </a:lnTo>
                  <a:lnTo>
                    <a:pt x="166" y="1458"/>
                  </a:lnTo>
                  <a:lnTo>
                    <a:pt x="148" y="1439"/>
                  </a:lnTo>
                  <a:lnTo>
                    <a:pt x="130" y="1418"/>
                  </a:lnTo>
                  <a:lnTo>
                    <a:pt x="113" y="1396"/>
                  </a:lnTo>
                  <a:lnTo>
                    <a:pt x="98" y="1374"/>
                  </a:lnTo>
                  <a:lnTo>
                    <a:pt x="84" y="1348"/>
                  </a:lnTo>
                  <a:lnTo>
                    <a:pt x="70" y="1323"/>
                  </a:lnTo>
                  <a:lnTo>
                    <a:pt x="57" y="1297"/>
                  </a:lnTo>
                  <a:lnTo>
                    <a:pt x="45" y="1271"/>
                  </a:lnTo>
                  <a:lnTo>
                    <a:pt x="36" y="1242"/>
                  </a:lnTo>
                  <a:lnTo>
                    <a:pt x="26" y="1212"/>
                  </a:lnTo>
                  <a:lnTo>
                    <a:pt x="19" y="1182"/>
                  </a:lnTo>
                  <a:lnTo>
                    <a:pt x="12" y="1151"/>
                  </a:lnTo>
                  <a:lnTo>
                    <a:pt x="7" y="1118"/>
                  </a:lnTo>
                  <a:lnTo>
                    <a:pt x="4" y="1084"/>
                  </a:lnTo>
                  <a:lnTo>
                    <a:pt x="1" y="1050"/>
                  </a:lnTo>
                  <a:lnTo>
                    <a:pt x="0" y="1015"/>
                  </a:lnTo>
                  <a:lnTo>
                    <a:pt x="0" y="1015"/>
                  </a:lnTo>
                  <a:lnTo>
                    <a:pt x="1" y="979"/>
                  </a:lnTo>
                  <a:lnTo>
                    <a:pt x="4" y="945"/>
                  </a:lnTo>
                  <a:lnTo>
                    <a:pt x="7" y="911"/>
                  </a:lnTo>
                  <a:lnTo>
                    <a:pt x="12" y="879"/>
                  </a:lnTo>
                  <a:lnTo>
                    <a:pt x="19" y="848"/>
                  </a:lnTo>
                  <a:lnTo>
                    <a:pt x="26" y="817"/>
                  </a:lnTo>
                  <a:lnTo>
                    <a:pt x="35" y="788"/>
                  </a:lnTo>
                  <a:lnTo>
                    <a:pt x="45" y="760"/>
                  </a:lnTo>
                  <a:lnTo>
                    <a:pt x="56" y="732"/>
                  </a:lnTo>
                  <a:lnTo>
                    <a:pt x="69" y="706"/>
                  </a:lnTo>
                  <a:lnTo>
                    <a:pt x="82" y="681"/>
                  </a:lnTo>
                  <a:lnTo>
                    <a:pt x="97" y="657"/>
                  </a:lnTo>
                  <a:lnTo>
                    <a:pt x="112" y="634"/>
                  </a:lnTo>
                  <a:lnTo>
                    <a:pt x="129" y="612"/>
                  </a:lnTo>
                  <a:lnTo>
                    <a:pt x="146" y="591"/>
                  </a:lnTo>
                  <a:lnTo>
                    <a:pt x="165" y="571"/>
                  </a:lnTo>
                  <a:lnTo>
                    <a:pt x="184" y="553"/>
                  </a:lnTo>
                  <a:lnTo>
                    <a:pt x="203" y="535"/>
                  </a:lnTo>
                  <a:lnTo>
                    <a:pt x="223" y="520"/>
                  </a:lnTo>
                  <a:lnTo>
                    <a:pt x="245" y="504"/>
                  </a:lnTo>
                  <a:lnTo>
                    <a:pt x="266" y="490"/>
                  </a:lnTo>
                  <a:lnTo>
                    <a:pt x="289" y="478"/>
                  </a:lnTo>
                  <a:lnTo>
                    <a:pt x="312" y="466"/>
                  </a:lnTo>
                  <a:lnTo>
                    <a:pt x="336" y="455"/>
                  </a:lnTo>
                  <a:lnTo>
                    <a:pt x="359" y="447"/>
                  </a:lnTo>
                  <a:lnTo>
                    <a:pt x="383" y="438"/>
                  </a:lnTo>
                  <a:lnTo>
                    <a:pt x="407" y="431"/>
                  </a:lnTo>
                  <a:lnTo>
                    <a:pt x="432" y="425"/>
                  </a:lnTo>
                  <a:lnTo>
                    <a:pt x="457" y="422"/>
                  </a:lnTo>
                  <a:lnTo>
                    <a:pt x="484" y="418"/>
                  </a:lnTo>
                  <a:lnTo>
                    <a:pt x="509" y="417"/>
                  </a:lnTo>
                  <a:lnTo>
                    <a:pt x="534" y="416"/>
                  </a:lnTo>
                  <a:lnTo>
                    <a:pt x="534" y="416"/>
                  </a:lnTo>
                  <a:lnTo>
                    <a:pt x="570" y="417"/>
                  </a:lnTo>
                  <a:lnTo>
                    <a:pt x="602" y="420"/>
                  </a:lnTo>
                  <a:lnTo>
                    <a:pt x="634" y="425"/>
                  </a:lnTo>
                  <a:lnTo>
                    <a:pt x="664" y="432"/>
                  </a:lnTo>
                  <a:lnTo>
                    <a:pt x="693" y="441"/>
                  </a:lnTo>
                  <a:lnTo>
                    <a:pt x="720" y="451"/>
                  </a:lnTo>
                  <a:lnTo>
                    <a:pt x="745" y="463"/>
                  </a:lnTo>
                  <a:lnTo>
                    <a:pt x="770" y="477"/>
                  </a:lnTo>
                  <a:lnTo>
                    <a:pt x="794" y="492"/>
                  </a:lnTo>
                  <a:lnTo>
                    <a:pt x="816" y="508"/>
                  </a:lnTo>
                  <a:lnTo>
                    <a:pt x="837" y="524"/>
                  </a:lnTo>
                  <a:lnTo>
                    <a:pt x="858" y="541"/>
                  </a:lnTo>
                  <a:lnTo>
                    <a:pt x="875" y="560"/>
                  </a:lnTo>
                  <a:lnTo>
                    <a:pt x="893" y="579"/>
                  </a:lnTo>
                  <a:lnTo>
                    <a:pt x="910" y="598"/>
                  </a:lnTo>
                  <a:lnTo>
                    <a:pt x="927" y="619"/>
                  </a:lnTo>
                  <a:lnTo>
                    <a:pt x="927" y="0"/>
                  </a:lnTo>
                  <a:lnTo>
                    <a:pt x="1191" y="0"/>
                  </a:lnTo>
                  <a:lnTo>
                    <a:pt x="1191" y="1590"/>
                  </a:lnTo>
                  <a:lnTo>
                    <a:pt x="927" y="15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 name="Freeform 12"/>
            <p:cNvSpPr>
              <a:spLocks noEditPoints="1"/>
            </p:cNvSpPr>
            <p:nvPr/>
          </p:nvSpPr>
          <p:spPr bwMode="auto">
            <a:xfrm>
              <a:off x="8996363" y="2787650"/>
              <a:ext cx="147638" cy="147638"/>
            </a:xfrm>
            <a:custGeom>
              <a:avLst/>
              <a:gdLst>
                <a:gd name="T0" fmla="*/ 95 w 186"/>
                <a:gd name="T1" fmla="*/ 85 h 185"/>
                <a:gd name="T2" fmla="*/ 111 w 186"/>
                <a:gd name="T3" fmla="*/ 80 h 185"/>
                <a:gd name="T4" fmla="*/ 111 w 186"/>
                <a:gd name="T5" fmla="*/ 69 h 185"/>
                <a:gd name="T6" fmla="*/ 95 w 186"/>
                <a:gd name="T7" fmla="*/ 64 h 185"/>
                <a:gd name="T8" fmla="*/ 99 w 186"/>
                <a:gd name="T9" fmla="*/ 43 h 185"/>
                <a:gd name="T10" fmla="*/ 114 w 186"/>
                <a:gd name="T11" fmla="*/ 45 h 185"/>
                <a:gd name="T12" fmla="*/ 130 w 186"/>
                <a:gd name="T13" fmla="*/ 55 h 185"/>
                <a:gd name="T14" fmla="*/ 135 w 186"/>
                <a:gd name="T15" fmla="*/ 73 h 185"/>
                <a:gd name="T16" fmla="*/ 131 w 186"/>
                <a:gd name="T17" fmla="*/ 86 h 185"/>
                <a:gd name="T18" fmla="*/ 123 w 186"/>
                <a:gd name="T19" fmla="*/ 94 h 185"/>
                <a:gd name="T20" fmla="*/ 131 w 186"/>
                <a:gd name="T21" fmla="*/ 109 h 185"/>
                <a:gd name="T22" fmla="*/ 133 w 186"/>
                <a:gd name="T23" fmla="*/ 130 h 185"/>
                <a:gd name="T24" fmla="*/ 139 w 186"/>
                <a:gd name="T25" fmla="*/ 142 h 185"/>
                <a:gd name="T26" fmla="*/ 110 w 186"/>
                <a:gd name="T27" fmla="*/ 135 h 185"/>
                <a:gd name="T28" fmla="*/ 108 w 186"/>
                <a:gd name="T29" fmla="*/ 113 h 185"/>
                <a:gd name="T30" fmla="*/ 105 w 186"/>
                <a:gd name="T31" fmla="*/ 106 h 185"/>
                <a:gd name="T32" fmla="*/ 79 w 186"/>
                <a:gd name="T33" fmla="*/ 105 h 185"/>
                <a:gd name="T34" fmla="*/ 55 w 186"/>
                <a:gd name="T35" fmla="*/ 43 h 185"/>
                <a:gd name="T36" fmla="*/ 18 w 186"/>
                <a:gd name="T37" fmla="*/ 92 h 185"/>
                <a:gd name="T38" fmla="*/ 21 w 186"/>
                <a:gd name="T39" fmla="*/ 115 h 185"/>
                <a:gd name="T40" fmla="*/ 40 w 186"/>
                <a:gd name="T41" fmla="*/ 146 h 185"/>
                <a:gd name="T42" fmla="*/ 70 w 186"/>
                <a:gd name="T43" fmla="*/ 165 h 185"/>
                <a:gd name="T44" fmla="*/ 93 w 186"/>
                <a:gd name="T45" fmla="*/ 168 h 185"/>
                <a:gd name="T46" fmla="*/ 107 w 186"/>
                <a:gd name="T47" fmla="*/ 166 h 185"/>
                <a:gd name="T48" fmla="*/ 135 w 186"/>
                <a:gd name="T49" fmla="*/ 155 h 185"/>
                <a:gd name="T50" fmla="*/ 161 w 186"/>
                <a:gd name="T51" fmla="*/ 122 h 185"/>
                <a:gd name="T52" fmla="*/ 167 w 186"/>
                <a:gd name="T53" fmla="*/ 100 h 185"/>
                <a:gd name="T54" fmla="*/ 167 w 186"/>
                <a:gd name="T55" fmla="*/ 85 h 185"/>
                <a:gd name="T56" fmla="*/ 161 w 186"/>
                <a:gd name="T57" fmla="*/ 63 h 185"/>
                <a:gd name="T58" fmla="*/ 135 w 186"/>
                <a:gd name="T59" fmla="*/ 30 h 185"/>
                <a:gd name="T60" fmla="*/ 107 w 186"/>
                <a:gd name="T61" fmla="*/ 19 h 185"/>
                <a:gd name="T62" fmla="*/ 93 w 186"/>
                <a:gd name="T63" fmla="*/ 17 h 185"/>
                <a:gd name="T64" fmla="*/ 70 w 186"/>
                <a:gd name="T65" fmla="*/ 20 h 185"/>
                <a:gd name="T66" fmla="*/ 40 w 186"/>
                <a:gd name="T67" fmla="*/ 39 h 185"/>
                <a:gd name="T68" fmla="*/ 21 w 186"/>
                <a:gd name="T69" fmla="*/ 70 h 185"/>
                <a:gd name="T70" fmla="*/ 18 w 186"/>
                <a:gd name="T71" fmla="*/ 92 h 185"/>
                <a:gd name="T72" fmla="*/ 185 w 186"/>
                <a:gd name="T73" fmla="*/ 102 h 185"/>
                <a:gd name="T74" fmla="*/ 178 w 186"/>
                <a:gd name="T75" fmla="*/ 129 h 185"/>
                <a:gd name="T76" fmla="*/ 165 w 186"/>
                <a:gd name="T77" fmla="*/ 152 h 185"/>
                <a:gd name="T78" fmla="*/ 144 w 186"/>
                <a:gd name="T79" fmla="*/ 170 h 185"/>
                <a:gd name="T80" fmla="*/ 120 w 186"/>
                <a:gd name="T81" fmla="*/ 182 h 185"/>
                <a:gd name="T82" fmla="*/ 93 w 186"/>
                <a:gd name="T83" fmla="*/ 185 h 185"/>
                <a:gd name="T84" fmla="*/ 74 w 186"/>
                <a:gd name="T85" fmla="*/ 184 h 185"/>
                <a:gd name="T86" fmla="*/ 49 w 186"/>
                <a:gd name="T87" fmla="*/ 174 h 185"/>
                <a:gd name="T88" fmla="*/ 27 w 186"/>
                <a:gd name="T89" fmla="*/ 158 h 185"/>
                <a:gd name="T90" fmla="*/ 10 w 186"/>
                <a:gd name="T91" fmla="*/ 137 h 185"/>
                <a:gd name="T92" fmla="*/ 2 w 186"/>
                <a:gd name="T93" fmla="*/ 111 h 185"/>
                <a:gd name="T94" fmla="*/ 0 w 186"/>
                <a:gd name="T95" fmla="*/ 92 h 185"/>
                <a:gd name="T96" fmla="*/ 4 w 186"/>
                <a:gd name="T97" fmla="*/ 64 h 185"/>
                <a:gd name="T98" fmla="*/ 15 w 186"/>
                <a:gd name="T99" fmla="*/ 41 h 185"/>
                <a:gd name="T100" fmla="*/ 33 w 186"/>
                <a:gd name="T101" fmla="*/ 20 h 185"/>
                <a:gd name="T102" fmla="*/ 57 w 186"/>
                <a:gd name="T103" fmla="*/ 7 h 185"/>
                <a:gd name="T104" fmla="*/ 83 w 186"/>
                <a:gd name="T105" fmla="*/ 0 h 185"/>
                <a:gd name="T106" fmla="*/ 102 w 186"/>
                <a:gd name="T107" fmla="*/ 0 h 185"/>
                <a:gd name="T108" fmla="*/ 129 w 186"/>
                <a:gd name="T109" fmla="*/ 7 h 185"/>
                <a:gd name="T110" fmla="*/ 151 w 186"/>
                <a:gd name="T111" fmla="*/ 20 h 185"/>
                <a:gd name="T112" fmla="*/ 169 w 186"/>
                <a:gd name="T113" fmla="*/ 41 h 185"/>
                <a:gd name="T114" fmla="*/ 181 w 186"/>
                <a:gd name="T115" fmla="*/ 64 h 185"/>
                <a:gd name="T116" fmla="*/ 186 w 186"/>
                <a:gd name="T11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185">
                  <a:moveTo>
                    <a:pt x="79" y="85"/>
                  </a:moveTo>
                  <a:lnTo>
                    <a:pt x="95" y="85"/>
                  </a:lnTo>
                  <a:lnTo>
                    <a:pt x="95" y="85"/>
                  </a:lnTo>
                  <a:lnTo>
                    <a:pt x="102" y="85"/>
                  </a:lnTo>
                  <a:lnTo>
                    <a:pt x="107" y="82"/>
                  </a:lnTo>
                  <a:lnTo>
                    <a:pt x="111" y="80"/>
                  </a:lnTo>
                  <a:lnTo>
                    <a:pt x="111" y="74"/>
                  </a:lnTo>
                  <a:lnTo>
                    <a:pt x="111" y="74"/>
                  </a:lnTo>
                  <a:lnTo>
                    <a:pt x="111" y="69"/>
                  </a:lnTo>
                  <a:lnTo>
                    <a:pt x="108" y="66"/>
                  </a:lnTo>
                  <a:lnTo>
                    <a:pt x="102" y="64"/>
                  </a:lnTo>
                  <a:lnTo>
                    <a:pt x="95" y="64"/>
                  </a:lnTo>
                  <a:lnTo>
                    <a:pt x="79" y="64"/>
                  </a:lnTo>
                  <a:lnTo>
                    <a:pt x="79" y="85"/>
                  </a:lnTo>
                  <a:close/>
                  <a:moveTo>
                    <a:pt x="99" y="43"/>
                  </a:moveTo>
                  <a:lnTo>
                    <a:pt x="99" y="43"/>
                  </a:lnTo>
                  <a:lnTo>
                    <a:pt x="107" y="44"/>
                  </a:lnTo>
                  <a:lnTo>
                    <a:pt x="114" y="45"/>
                  </a:lnTo>
                  <a:lnTo>
                    <a:pt x="120" y="48"/>
                  </a:lnTo>
                  <a:lnTo>
                    <a:pt x="125" y="50"/>
                  </a:lnTo>
                  <a:lnTo>
                    <a:pt x="130" y="55"/>
                  </a:lnTo>
                  <a:lnTo>
                    <a:pt x="132" y="60"/>
                  </a:lnTo>
                  <a:lnTo>
                    <a:pt x="133" y="66"/>
                  </a:lnTo>
                  <a:lnTo>
                    <a:pt x="135" y="73"/>
                  </a:lnTo>
                  <a:lnTo>
                    <a:pt x="135" y="73"/>
                  </a:lnTo>
                  <a:lnTo>
                    <a:pt x="133" y="80"/>
                  </a:lnTo>
                  <a:lnTo>
                    <a:pt x="131" y="86"/>
                  </a:lnTo>
                  <a:lnTo>
                    <a:pt x="129" y="91"/>
                  </a:lnTo>
                  <a:lnTo>
                    <a:pt x="123" y="94"/>
                  </a:lnTo>
                  <a:lnTo>
                    <a:pt x="123" y="94"/>
                  </a:lnTo>
                  <a:lnTo>
                    <a:pt x="127" y="98"/>
                  </a:lnTo>
                  <a:lnTo>
                    <a:pt x="130" y="103"/>
                  </a:lnTo>
                  <a:lnTo>
                    <a:pt x="131" y="109"/>
                  </a:lnTo>
                  <a:lnTo>
                    <a:pt x="132" y="121"/>
                  </a:lnTo>
                  <a:lnTo>
                    <a:pt x="132" y="121"/>
                  </a:lnTo>
                  <a:lnTo>
                    <a:pt x="133" y="130"/>
                  </a:lnTo>
                  <a:lnTo>
                    <a:pt x="133" y="136"/>
                  </a:lnTo>
                  <a:lnTo>
                    <a:pt x="136" y="140"/>
                  </a:lnTo>
                  <a:lnTo>
                    <a:pt x="139" y="142"/>
                  </a:lnTo>
                  <a:lnTo>
                    <a:pt x="112" y="142"/>
                  </a:lnTo>
                  <a:lnTo>
                    <a:pt x="112" y="142"/>
                  </a:lnTo>
                  <a:lnTo>
                    <a:pt x="110" y="135"/>
                  </a:lnTo>
                  <a:lnTo>
                    <a:pt x="108" y="125"/>
                  </a:lnTo>
                  <a:lnTo>
                    <a:pt x="108" y="125"/>
                  </a:lnTo>
                  <a:lnTo>
                    <a:pt x="108" y="113"/>
                  </a:lnTo>
                  <a:lnTo>
                    <a:pt x="107" y="110"/>
                  </a:lnTo>
                  <a:lnTo>
                    <a:pt x="106" y="107"/>
                  </a:lnTo>
                  <a:lnTo>
                    <a:pt x="105" y="106"/>
                  </a:lnTo>
                  <a:lnTo>
                    <a:pt x="102" y="105"/>
                  </a:lnTo>
                  <a:lnTo>
                    <a:pt x="94" y="105"/>
                  </a:lnTo>
                  <a:lnTo>
                    <a:pt x="79" y="105"/>
                  </a:lnTo>
                  <a:lnTo>
                    <a:pt x="79" y="142"/>
                  </a:lnTo>
                  <a:lnTo>
                    <a:pt x="55" y="142"/>
                  </a:lnTo>
                  <a:lnTo>
                    <a:pt x="55" y="43"/>
                  </a:lnTo>
                  <a:lnTo>
                    <a:pt x="99" y="43"/>
                  </a:lnTo>
                  <a:close/>
                  <a:moveTo>
                    <a:pt x="18" y="92"/>
                  </a:moveTo>
                  <a:lnTo>
                    <a:pt x="18" y="92"/>
                  </a:lnTo>
                  <a:lnTo>
                    <a:pt x="19" y="100"/>
                  </a:lnTo>
                  <a:lnTo>
                    <a:pt x="20" y="107"/>
                  </a:lnTo>
                  <a:lnTo>
                    <a:pt x="21" y="115"/>
                  </a:lnTo>
                  <a:lnTo>
                    <a:pt x="24" y="122"/>
                  </a:lnTo>
                  <a:lnTo>
                    <a:pt x="31" y="135"/>
                  </a:lnTo>
                  <a:lnTo>
                    <a:pt x="40" y="146"/>
                  </a:lnTo>
                  <a:lnTo>
                    <a:pt x="51" y="155"/>
                  </a:lnTo>
                  <a:lnTo>
                    <a:pt x="64" y="162"/>
                  </a:lnTo>
                  <a:lnTo>
                    <a:pt x="70" y="165"/>
                  </a:lnTo>
                  <a:lnTo>
                    <a:pt x="77" y="166"/>
                  </a:lnTo>
                  <a:lnTo>
                    <a:pt x="84" y="167"/>
                  </a:lnTo>
                  <a:lnTo>
                    <a:pt x="93" y="168"/>
                  </a:lnTo>
                  <a:lnTo>
                    <a:pt x="93" y="168"/>
                  </a:lnTo>
                  <a:lnTo>
                    <a:pt x="100" y="167"/>
                  </a:lnTo>
                  <a:lnTo>
                    <a:pt x="107" y="166"/>
                  </a:lnTo>
                  <a:lnTo>
                    <a:pt x="114" y="165"/>
                  </a:lnTo>
                  <a:lnTo>
                    <a:pt x="122" y="162"/>
                  </a:lnTo>
                  <a:lnTo>
                    <a:pt x="135" y="155"/>
                  </a:lnTo>
                  <a:lnTo>
                    <a:pt x="145" y="146"/>
                  </a:lnTo>
                  <a:lnTo>
                    <a:pt x="155" y="135"/>
                  </a:lnTo>
                  <a:lnTo>
                    <a:pt x="161" y="122"/>
                  </a:lnTo>
                  <a:lnTo>
                    <a:pt x="163" y="115"/>
                  </a:lnTo>
                  <a:lnTo>
                    <a:pt x="166" y="107"/>
                  </a:lnTo>
                  <a:lnTo>
                    <a:pt x="167" y="100"/>
                  </a:lnTo>
                  <a:lnTo>
                    <a:pt x="167" y="92"/>
                  </a:lnTo>
                  <a:lnTo>
                    <a:pt x="167" y="92"/>
                  </a:lnTo>
                  <a:lnTo>
                    <a:pt x="167" y="85"/>
                  </a:lnTo>
                  <a:lnTo>
                    <a:pt x="166" y="78"/>
                  </a:lnTo>
                  <a:lnTo>
                    <a:pt x="163" y="70"/>
                  </a:lnTo>
                  <a:lnTo>
                    <a:pt x="161" y="63"/>
                  </a:lnTo>
                  <a:lnTo>
                    <a:pt x="155" y="50"/>
                  </a:lnTo>
                  <a:lnTo>
                    <a:pt x="145" y="39"/>
                  </a:lnTo>
                  <a:lnTo>
                    <a:pt x="135" y="30"/>
                  </a:lnTo>
                  <a:lnTo>
                    <a:pt x="122" y="23"/>
                  </a:lnTo>
                  <a:lnTo>
                    <a:pt x="114" y="20"/>
                  </a:lnTo>
                  <a:lnTo>
                    <a:pt x="107" y="19"/>
                  </a:lnTo>
                  <a:lnTo>
                    <a:pt x="100" y="18"/>
                  </a:lnTo>
                  <a:lnTo>
                    <a:pt x="93" y="17"/>
                  </a:lnTo>
                  <a:lnTo>
                    <a:pt x="93" y="17"/>
                  </a:lnTo>
                  <a:lnTo>
                    <a:pt x="84" y="18"/>
                  </a:lnTo>
                  <a:lnTo>
                    <a:pt x="77" y="19"/>
                  </a:lnTo>
                  <a:lnTo>
                    <a:pt x="70" y="20"/>
                  </a:lnTo>
                  <a:lnTo>
                    <a:pt x="63" y="23"/>
                  </a:lnTo>
                  <a:lnTo>
                    <a:pt x="51" y="30"/>
                  </a:lnTo>
                  <a:lnTo>
                    <a:pt x="40" y="39"/>
                  </a:lnTo>
                  <a:lnTo>
                    <a:pt x="31" y="50"/>
                  </a:lnTo>
                  <a:lnTo>
                    <a:pt x="24" y="63"/>
                  </a:lnTo>
                  <a:lnTo>
                    <a:pt x="21" y="70"/>
                  </a:lnTo>
                  <a:lnTo>
                    <a:pt x="20" y="78"/>
                  </a:lnTo>
                  <a:lnTo>
                    <a:pt x="19" y="85"/>
                  </a:lnTo>
                  <a:lnTo>
                    <a:pt x="18" y="92"/>
                  </a:lnTo>
                  <a:close/>
                  <a:moveTo>
                    <a:pt x="186" y="92"/>
                  </a:moveTo>
                  <a:lnTo>
                    <a:pt x="186" y="92"/>
                  </a:lnTo>
                  <a:lnTo>
                    <a:pt x="185" y="102"/>
                  </a:lnTo>
                  <a:lnTo>
                    <a:pt x="184" y="111"/>
                  </a:lnTo>
                  <a:lnTo>
                    <a:pt x="181" y="121"/>
                  </a:lnTo>
                  <a:lnTo>
                    <a:pt x="178" y="129"/>
                  </a:lnTo>
                  <a:lnTo>
                    <a:pt x="174" y="137"/>
                  </a:lnTo>
                  <a:lnTo>
                    <a:pt x="169" y="145"/>
                  </a:lnTo>
                  <a:lnTo>
                    <a:pt x="165" y="152"/>
                  </a:lnTo>
                  <a:lnTo>
                    <a:pt x="159" y="158"/>
                  </a:lnTo>
                  <a:lnTo>
                    <a:pt x="151" y="165"/>
                  </a:lnTo>
                  <a:lnTo>
                    <a:pt x="144" y="170"/>
                  </a:lnTo>
                  <a:lnTo>
                    <a:pt x="137" y="174"/>
                  </a:lnTo>
                  <a:lnTo>
                    <a:pt x="129" y="178"/>
                  </a:lnTo>
                  <a:lnTo>
                    <a:pt x="120" y="182"/>
                  </a:lnTo>
                  <a:lnTo>
                    <a:pt x="112" y="184"/>
                  </a:lnTo>
                  <a:lnTo>
                    <a:pt x="102" y="185"/>
                  </a:lnTo>
                  <a:lnTo>
                    <a:pt x="93" y="185"/>
                  </a:lnTo>
                  <a:lnTo>
                    <a:pt x="93" y="185"/>
                  </a:lnTo>
                  <a:lnTo>
                    <a:pt x="83" y="185"/>
                  </a:lnTo>
                  <a:lnTo>
                    <a:pt x="74" y="184"/>
                  </a:lnTo>
                  <a:lnTo>
                    <a:pt x="65" y="182"/>
                  </a:lnTo>
                  <a:lnTo>
                    <a:pt x="57" y="178"/>
                  </a:lnTo>
                  <a:lnTo>
                    <a:pt x="49" y="174"/>
                  </a:lnTo>
                  <a:lnTo>
                    <a:pt x="40" y="170"/>
                  </a:lnTo>
                  <a:lnTo>
                    <a:pt x="33" y="165"/>
                  </a:lnTo>
                  <a:lnTo>
                    <a:pt x="27" y="158"/>
                  </a:lnTo>
                  <a:lnTo>
                    <a:pt x="21" y="152"/>
                  </a:lnTo>
                  <a:lnTo>
                    <a:pt x="15" y="145"/>
                  </a:lnTo>
                  <a:lnTo>
                    <a:pt x="10" y="137"/>
                  </a:lnTo>
                  <a:lnTo>
                    <a:pt x="7" y="129"/>
                  </a:lnTo>
                  <a:lnTo>
                    <a:pt x="4" y="121"/>
                  </a:lnTo>
                  <a:lnTo>
                    <a:pt x="2" y="111"/>
                  </a:lnTo>
                  <a:lnTo>
                    <a:pt x="0" y="102"/>
                  </a:lnTo>
                  <a:lnTo>
                    <a:pt x="0" y="92"/>
                  </a:lnTo>
                  <a:lnTo>
                    <a:pt x="0" y="92"/>
                  </a:lnTo>
                  <a:lnTo>
                    <a:pt x="0" y="82"/>
                  </a:lnTo>
                  <a:lnTo>
                    <a:pt x="2" y="74"/>
                  </a:lnTo>
                  <a:lnTo>
                    <a:pt x="4" y="64"/>
                  </a:lnTo>
                  <a:lnTo>
                    <a:pt x="7" y="56"/>
                  </a:lnTo>
                  <a:lnTo>
                    <a:pt x="10" y="48"/>
                  </a:lnTo>
                  <a:lnTo>
                    <a:pt x="15" y="41"/>
                  </a:lnTo>
                  <a:lnTo>
                    <a:pt x="21" y="33"/>
                  </a:lnTo>
                  <a:lnTo>
                    <a:pt x="27" y="26"/>
                  </a:lnTo>
                  <a:lnTo>
                    <a:pt x="33" y="20"/>
                  </a:lnTo>
                  <a:lnTo>
                    <a:pt x="40" y="16"/>
                  </a:lnTo>
                  <a:lnTo>
                    <a:pt x="49" y="11"/>
                  </a:lnTo>
                  <a:lnTo>
                    <a:pt x="57" y="7"/>
                  </a:lnTo>
                  <a:lnTo>
                    <a:pt x="65" y="4"/>
                  </a:lnTo>
                  <a:lnTo>
                    <a:pt x="74" y="1"/>
                  </a:lnTo>
                  <a:lnTo>
                    <a:pt x="83" y="0"/>
                  </a:lnTo>
                  <a:lnTo>
                    <a:pt x="93" y="0"/>
                  </a:lnTo>
                  <a:lnTo>
                    <a:pt x="93" y="0"/>
                  </a:lnTo>
                  <a:lnTo>
                    <a:pt x="102" y="0"/>
                  </a:lnTo>
                  <a:lnTo>
                    <a:pt x="112" y="1"/>
                  </a:lnTo>
                  <a:lnTo>
                    <a:pt x="120" y="4"/>
                  </a:lnTo>
                  <a:lnTo>
                    <a:pt x="129" y="7"/>
                  </a:lnTo>
                  <a:lnTo>
                    <a:pt x="137" y="11"/>
                  </a:lnTo>
                  <a:lnTo>
                    <a:pt x="144" y="16"/>
                  </a:lnTo>
                  <a:lnTo>
                    <a:pt x="151" y="20"/>
                  </a:lnTo>
                  <a:lnTo>
                    <a:pt x="159" y="26"/>
                  </a:lnTo>
                  <a:lnTo>
                    <a:pt x="165" y="33"/>
                  </a:lnTo>
                  <a:lnTo>
                    <a:pt x="169" y="41"/>
                  </a:lnTo>
                  <a:lnTo>
                    <a:pt x="174" y="48"/>
                  </a:lnTo>
                  <a:lnTo>
                    <a:pt x="178" y="56"/>
                  </a:lnTo>
                  <a:lnTo>
                    <a:pt x="181" y="64"/>
                  </a:lnTo>
                  <a:lnTo>
                    <a:pt x="184" y="74"/>
                  </a:lnTo>
                  <a:lnTo>
                    <a:pt x="185" y="82"/>
                  </a:lnTo>
                  <a:lnTo>
                    <a:pt x="18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Tree>
    <p:extLst>
      <p:ext uri="{BB962C8B-B14F-4D97-AF65-F5344CB8AC3E}">
        <p14:creationId xmlns:p14="http://schemas.microsoft.com/office/powerpoint/2010/main" val="351709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Picture Placeholder 4"/>
          <p:cNvSpPr>
            <a:spLocks noGrp="1"/>
          </p:cNvSpPr>
          <p:nvPr>
            <p:ph type="pic" sz="quarter" idx="10"/>
          </p:nvPr>
        </p:nvSpPr>
        <p:spPr>
          <a:xfrm>
            <a:off x="312740" y="1404730"/>
            <a:ext cx="8518525" cy="4492487"/>
          </a:xfrm>
        </p:spPr>
        <p:txBody>
          <a:bodyPr/>
          <a:lstStyle/>
          <a:p>
            <a:endParaRPr lang="en-US"/>
          </a:p>
        </p:txBody>
      </p:sp>
      <p:sp>
        <p:nvSpPr>
          <p:cNvPr id="5" name="Slide Number Placeholder 4"/>
          <p:cNvSpPr>
            <a:spLocks noGrp="1"/>
          </p:cNvSpPr>
          <p:nvPr>
            <p:ph type="sldNum" sz="quarter" idx="11"/>
          </p:nvPr>
        </p:nvSpPr>
        <p:spPr>
          <a:xfrm>
            <a:off x="312738" y="6371695"/>
            <a:ext cx="782532" cy="365125"/>
          </a:xfrm>
        </p:spPr>
        <p:txBody>
          <a:bodyPr/>
          <a:lstStyle/>
          <a:p>
            <a:fld id="{EB304A01-3C01-4C0D-A43A-583BC20CE85C}" type="slidenum">
              <a:rPr lang="en-US" smtClean="0"/>
              <a:t>‹#›</a:t>
            </a:fld>
            <a:endParaRPr lang="en-US" dirty="0"/>
          </a:p>
        </p:txBody>
      </p:sp>
    </p:spTree>
    <p:extLst>
      <p:ext uri="{BB962C8B-B14F-4D97-AF65-F5344CB8AC3E}">
        <p14:creationId xmlns:p14="http://schemas.microsoft.com/office/powerpoint/2010/main" val="3457651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Picture Placeholder 4"/>
          <p:cNvSpPr>
            <a:spLocks noGrp="1" noChangeAspect="1"/>
          </p:cNvSpPr>
          <p:nvPr>
            <p:ph type="pic" sz="quarter" idx="10"/>
          </p:nvPr>
        </p:nvSpPr>
        <p:spPr>
          <a:xfrm>
            <a:off x="312740" y="1404730"/>
            <a:ext cx="8518525" cy="4492487"/>
          </a:xfrm>
          <a:ln w="25400">
            <a:solidFill>
              <a:srgbClr val="747780"/>
            </a:solidFill>
          </a:ln>
        </p:spPr>
        <p:txBody>
          <a:bodyPr/>
          <a:lstStyle>
            <a:lvl1pPr>
              <a:defRPr>
                <a:blipFill>
                  <a:blip r:embed="rId2"/>
                  <a:tile tx="0" ty="0" sx="100000" sy="100000" flip="none" algn="tl"/>
                </a:blipFill>
              </a:defRPr>
            </a:lvl1pPr>
          </a:lstStyle>
          <a:p>
            <a:endParaRPr lang="en-US"/>
          </a:p>
        </p:txBody>
      </p:sp>
      <p:sp>
        <p:nvSpPr>
          <p:cNvPr id="5" name="Slide Number Placeholder 4"/>
          <p:cNvSpPr>
            <a:spLocks noGrp="1"/>
          </p:cNvSpPr>
          <p:nvPr>
            <p:ph type="sldNum" sz="quarter" idx="11"/>
          </p:nvPr>
        </p:nvSpPr>
        <p:spPr>
          <a:xfrm>
            <a:off x="312738" y="6371695"/>
            <a:ext cx="782532" cy="365125"/>
          </a:xfrm>
        </p:spPr>
        <p:txBody>
          <a:bodyPr/>
          <a:lstStyle/>
          <a:p>
            <a:fld id="{EB304A01-3C01-4C0D-A43A-583BC20CE85C}" type="slidenum">
              <a:rPr lang="en-US" smtClean="0"/>
              <a:t>‹#›</a:t>
            </a:fld>
            <a:endParaRPr lang="en-US" dirty="0"/>
          </a:p>
        </p:txBody>
      </p:sp>
    </p:spTree>
    <p:extLst>
      <p:ext uri="{BB962C8B-B14F-4D97-AF65-F5344CB8AC3E}">
        <p14:creationId xmlns:p14="http://schemas.microsoft.com/office/powerpoint/2010/main" val="244761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2616" y="2100385"/>
            <a:ext cx="2540000" cy="4076577"/>
          </a:xfrm>
          <a:solidFill>
            <a:schemeClr val="bg1">
              <a:lumMod val="95000"/>
            </a:schemeClr>
          </a:solidFill>
        </p:spPr>
        <p:txBody>
          <a:bodyPr/>
          <a:lstStyle>
            <a:lvl1pPr marL="282575" indent="-223838">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3"/>
          </p:nvPr>
        </p:nvSpPr>
        <p:spPr>
          <a:xfrm>
            <a:off x="3302001" y="2100385"/>
            <a:ext cx="2540000" cy="4076577"/>
          </a:xfrm>
          <a:solidFill>
            <a:schemeClr val="bg1">
              <a:lumMod val="95000"/>
            </a:schemeClr>
          </a:solidFill>
        </p:spPr>
        <p:txBody>
          <a:bodyPr/>
          <a:lstStyle>
            <a:lvl1pPr marL="282575" indent="-223838">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291385" y="2100384"/>
            <a:ext cx="2538532" cy="4076577"/>
          </a:xfrm>
          <a:solidFill>
            <a:schemeClr val="bg1">
              <a:lumMod val="95000"/>
            </a:schemeClr>
          </a:solidFill>
        </p:spPr>
        <p:txBody>
          <a:bodyPr/>
          <a:lstStyle>
            <a:lvl1pPr indent="-22860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327207" y="1558588"/>
            <a:ext cx="2540000" cy="5557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a:p>
        </p:txBody>
      </p:sp>
      <p:sp>
        <p:nvSpPr>
          <p:cNvPr id="12" name="Rectangle 11"/>
          <p:cNvSpPr/>
          <p:nvPr/>
        </p:nvSpPr>
        <p:spPr>
          <a:xfrm>
            <a:off x="3302000" y="1544640"/>
            <a:ext cx="2559458" cy="5557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a:p>
        </p:txBody>
      </p:sp>
      <p:sp>
        <p:nvSpPr>
          <p:cNvPr id="13" name="Rectangle 12"/>
          <p:cNvSpPr/>
          <p:nvPr/>
        </p:nvSpPr>
        <p:spPr>
          <a:xfrm>
            <a:off x="6271928" y="1544640"/>
            <a:ext cx="2559457" cy="55574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a:p>
        </p:txBody>
      </p:sp>
      <p:sp>
        <p:nvSpPr>
          <p:cNvPr id="14" name="Text Placeholder 2"/>
          <p:cNvSpPr>
            <a:spLocks noGrp="1"/>
          </p:cNvSpPr>
          <p:nvPr>
            <p:ph type="body" idx="15"/>
          </p:nvPr>
        </p:nvSpPr>
        <p:spPr>
          <a:xfrm>
            <a:off x="312616" y="1558588"/>
            <a:ext cx="2539999" cy="541796"/>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p:cNvSpPr>
            <a:spLocks noGrp="1"/>
          </p:cNvSpPr>
          <p:nvPr>
            <p:ph type="body" idx="16"/>
          </p:nvPr>
        </p:nvSpPr>
        <p:spPr>
          <a:xfrm>
            <a:off x="3302000" y="1544639"/>
            <a:ext cx="2539999" cy="545468"/>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2"/>
          <p:cNvSpPr>
            <a:spLocks noGrp="1"/>
          </p:cNvSpPr>
          <p:nvPr>
            <p:ph type="body" idx="17"/>
          </p:nvPr>
        </p:nvSpPr>
        <p:spPr>
          <a:xfrm>
            <a:off x="6271926" y="1558588"/>
            <a:ext cx="2559459" cy="531520"/>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71919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lobal Tren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Rectangle 10"/>
          <p:cNvSpPr/>
          <p:nvPr/>
        </p:nvSpPr>
        <p:spPr bwMode="auto">
          <a:xfrm>
            <a:off x="6053909" y="1548224"/>
            <a:ext cx="2772343" cy="2203774"/>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19175"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Arial" pitchFamily="34" charset="0"/>
            </a:endParaRPr>
          </a:p>
        </p:txBody>
      </p:sp>
      <p:sp>
        <p:nvSpPr>
          <p:cNvPr id="14" name="Rectangle 13"/>
          <p:cNvSpPr/>
          <p:nvPr/>
        </p:nvSpPr>
        <p:spPr bwMode="auto">
          <a:xfrm>
            <a:off x="6053909" y="3854818"/>
            <a:ext cx="2772343" cy="2210706"/>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19175"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Arial" pitchFamily="34" charset="0"/>
            </a:endParaRPr>
          </a:p>
        </p:txBody>
      </p:sp>
      <p:sp>
        <p:nvSpPr>
          <p:cNvPr id="17" name="Rectangle 16"/>
          <p:cNvSpPr/>
          <p:nvPr/>
        </p:nvSpPr>
        <p:spPr bwMode="auto">
          <a:xfrm>
            <a:off x="3183294" y="1548224"/>
            <a:ext cx="2772343" cy="2203774"/>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19175"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Arial" pitchFamily="34" charset="0"/>
            </a:endParaRPr>
          </a:p>
        </p:txBody>
      </p:sp>
      <p:sp>
        <p:nvSpPr>
          <p:cNvPr id="20" name="Rectangle 19"/>
          <p:cNvSpPr/>
          <p:nvPr/>
        </p:nvSpPr>
        <p:spPr bwMode="auto">
          <a:xfrm>
            <a:off x="312682" y="1548224"/>
            <a:ext cx="2772339" cy="221242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19175"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Arial" pitchFamily="34" charset="0"/>
            </a:endParaRPr>
          </a:p>
        </p:txBody>
      </p:sp>
      <p:sp>
        <p:nvSpPr>
          <p:cNvPr id="23" name="Rectangle 22"/>
          <p:cNvSpPr/>
          <p:nvPr/>
        </p:nvSpPr>
        <p:spPr bwMode="auto">
          <a:xfrm>
            <a:off x="3161344" y="3854818"/>
            <a:ext cx="2794294" cy="2203774"/>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19175"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Arial" pitchFamily="34" charset="0"/>
            </a:endParaRPr>
          </a:p>
        </p:txBody>
      </p:sp>
      <p:sp>
        <p:nvSpPr>
          <p:cNvPr id="26" name="Rectangle 25"/>
          <p:cNvSpPr/>
          <p:nvPr/>
        </p:nvSpPr>
        <p:spPr bwMode="auto">
          <a:xfrm>
            <a:off x="312683" y="3854818"/>
            <a:ext cx="2761364" cy="220377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19175"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bg1"/>
              </a:solidFill>
              <a:effectLst/>
              <a:latin typeface="Arial" pitchFamily="34" charset="0"/>
            </a:endParaRPr>
          </a:p>
        </p:txBody>
      </p:sp>
      <p:sp>
        <p:nvSpPr>
          <p:cNvPr id="28" name="Text Placeholder 2"/>
          <p:cNvSpPr>
            <a:spLocks noGrp="1"/>
          </p:cNvSpPr>
          <p:nvPr>
            <p:ph type="body" idx="15"/>
          </p:nvPr>
        </p:nvSpPr>
        <p:spPr>
          <a:xfrm>
            <a:off x="290730" y="1558588"/>
            <a:ext cx="2794292" cy="2193410"/>
          </a:xfrm>
        </p:spPr>
        <p:txBody>
          <a:bodyPr lIns="182880" tIns="182880" rIns="182880" bIns="182880" anchor="t">
            <a:norm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Text Placeholder 2"/>
          <p:cNvSpPr>
            <a:spLocks noGrp="1"/>
          </p:cNvSpPr>
          <p:nvPr>
            <p:ph type="body" idx="16"/>
          </p:nvPr>
        </p:nvSpPr>
        <p:spPr>
          <a:xfrm>
            <a:off x="3194263" y="1558588"/>
            <a:ext cx="2772347" cy="2193410"/>
          </a:xfrm>
        </p:spPr>
        <p:txBody>
          <a:bodyPr lIns="182880" tIns="182880" rIns="182880" bIns="182880" anchor="t">
            <a:norm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2" name="Text Placeholder 2"/>
          <p:cNvSpPr>
            <a:spLocks noGrp="1"/>
          </p:cNvSpPr>
          <p:nvPr>
            <p:ph type="body" idx="17"/>
          </p:nvPr>
        </p:nvSpPr>
        <p:spPr>
          <a:xfrm>
            <a:off x="6064880" y="1567236"/>
            <a:ext cx="2794292" cy="2193410"/>
          </a:xfrm>
          <a:solidFill>
            <a:schemeClr val="accent5"/>
          </a:solidFill>
        </p:spPr>
        <p:txBody>
          <a:bodyPr lIns="182880" tIns="182880" rIns="182880" bIns="182880" anchor="t">
            <a:norm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3" name="Text Placeholder 2"/>
          <p:cNvSpPr>
            <a:spLocks noGrp="1"/>
          </p:cNvSpPr>
          <p:nvPr>
            <p:ph type="body" idx="18"/>
          </p:nvPr>
        </p:nvSpPr>
        <p:spPr>
          <a:xfrm>
            <a:off x="301707" y="3853738"/>
            <a:ext cx="2772339" cy="2193410"/>
          </a:xfrm>
        </p:spPr>
        <p:txBody>
          <a:bodyPr lIns="182880" tIns="182880" rIns="182880" bIns="182880" anchor="t">
            <a:norm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4" name="Text Placeholder 2"/>
          <p:cNvSpPr>
            <a:spLocks noGrp="1"/>
          </p:cNvSpPr>
          <p:nvPr>
            <p:ph type="body" idx="19"/>
          </p:nvPr>
        </p:nvSpPr>
        <p:spPr>
          <a:xfrm>
            <a:off x="3161343" y="3853738"/>
            <a:ext cx="2801028" cy="2193410"/>
          </a:xfrm>
        </p:spPr>
        <p:txBody>
          <a:bodyPr lIns="182880" tIns="182880" rIns="182880" bIns="182880" anchor="t">
            <a:norm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5" name="Text Placeholder 2"/>
          <p:cNvSpPr>
            <a:spLocks noGrp="1"/>
          </p:cNvSpPr>
          <p:nvPr>
            <p:ph type="body" idx="20"/>
          </p:nvPr>
        </p:nvSpPr>
        <p:spPr>
          <a:xfrm>
            <a:off x="6042934" y="3872114"/>
            <a:ext cx="2794292" cy="2193410"/>
          </a:xfrm>
        </p:spPr>
        <p:txBody>
          <a:bodyPr lIns="182880" tIns="182880" rIns="182880" bIns="182880" anchor="t">
            <a:normAutofit/>
          </a:bodyPr>
          <a:lstStyle>
            <a:lvl1pPr marL="0" indent="0">
              <a:buNone/>
              <a:defRPr sz="2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icture Placeholder 3"/>
          <p:cNvSpPr>
            <a:spLocks noGrp="1"/>
          </p:cNvSpPr>
          <p:nvPr>
            <p:ph type="pic" sz="quarter" idx="21"/>
          </p:nvPr>
        </p:nvSpPr>
        <p:spPr>
          <a:xfrm>
            <a:off x="1826271" y="4838282"/>
            <a:ext cx="1247775" cy="1203325"/>
          </a:xfrm>
        </p:spPr>
        <p:txBody>
          <a:bodyPr/>
          <a:lstStyle/>
          <a:p>
            <a:r>
              <a:rPr lang="en-US"/>
              <a:t>Click icon to add picture</a:t>
            </a:r>
          </a:p>
        </p:txBody>
      </p:sp>
      <p:sp>
        <p:nvSpPr>
          <p:cNvPr id="37" name="Picture Placeholder 3"/>
          <p:cNvSpPr>
            <a:spLocks noGrp="1"/>
          </p:cNvSpPr>
          <p:nvPr>
            <p:ph type="pic" sz="quarter" idx="22"/>
          </p:nvPr>
        </p:nvSpPr>
        <p:spPr>
          <a:xfrm>
            <a:off x="7578477" y="2529217"/>
            <a:ext cx="1247775" cy="1203325"/>
          </a:xfrm>
        </p:spPr>
        <p:txBody>
          <a:bodyPr/>
          <a:lstStyle/>
          <a:p>
            <a:r>
              <a:rPr lang="en-US"/>
              <a:t>Click icon to add picture</a:t>
            </a:r>
          </a:p>
        </p:txBody>
      </p:sp>
      <p:sp>
        <p:nvSpPr>
          <p:cNvPr id="38" name="Picture Placeholder 3"/>
          <p:cNvSpPr>
            <a:spLocks noGrp="1"/>
          </p:cNvSpPr>
          <p:nvPr>
            <p:ph type="pic" sz="quarter" idx="23"/>
          </p:nvPr>
        </p:nvSpPr>
        <p:spPr>
          <a:xfrm>
            <a:off x="7583610" y="4843823"/>
            <a:ext cx="1247775" cy="1203325"/>
          </a:xfrm>
        </p:spPr>
        <p:txBody>
          <a:bodyPr/>
          <a:lstStyle/>
          <a:p>
            <a:r>
              <a:rPr lang="en-US"/>
              <a:t>Click icon to add picture</a:t>
            </a:r>
          </a:p>
        </p:txBody>
      </p:sp>
      <p:sp>
        <p:nvSpPr>
          <p:cNvPr id="39" name="Picture Placeholder 3"/>
          <p:cNvSpPr>
            <a:spLocks noGrp="1"/>
          </p:cNvSpPr>
          <p:nvPr>
            <p:ph type="pic" sz="quarter" idx="24"/>
          </p:nvPr>
        </p:nvSpPr>
        <p:spPr>
          <a:xfrm>
            <a:off x="4707862" y="4843822"/>
            <a:ext cx="1247775" cy="1203325"/>
          </a:xfrm>
        </p:spPr>
        <p:txBody>
          <a:bodyPr/>
          <a:lstStyle/>
          <a:p>
            <a:r>
              <a:rPr lang="en-US"/>
              <a:t>Click icon to add picture</a:t>
            </a:r>
          </a:p>
        </p:txBody>
      </p:sp>
      <p:sp>
        <p:nvSpPr>
          <p:cNvPr id="40" name="Picture Placeholder 3"/>
          <p:cNvSpPr>
            <a:spLocks noGrp="1"/>
          </p:cNvSpPr>
          <p:nvPr>
            <p:ph type="pic" sz="quarter" idx="25"/>
          </p:nvPr>
        </p:nvSpPr>
        <p:spPr>
          <a:xfrm>
            <a:off x="4714596" y="2544333"/>
            <a:ext cx="1247775" cy="1203325"/>
          </a:xfrm>
        </p:spPr>
        <p:txBody>
          <a:bodyPr/>
          <a:lstStyle/>
          <a:p>
            <a:r>
              <a:rPr lang="en-US"/>
              <a:t>Click icon to add picture</a:t>
            </a:r>
          </a:p>
        </p:txBody>
      </p:sp>
      <p:sp>
        <p:nvSpPr>
          <p:cNvPr id="41" name="Picture Placeholder 3"/>
          <p:cNvSpPr>
            <a:spLocks noGrp="1"/>
          </p:cNvSpPr>
          <p:nvPr>
            <p:ph type="pic" sz="quarter" idx="26"/>
          </p:nvPr>
        </p:nvSpPr>
        <p:spPr>
          <a:xfrm>
            <a:off x="1807979" y="2529216"/>
            <a:ext cx="1247775" cy="1203325"/>
          </a:xfrm>
        </p:spPr>
        <p:txBody>
          <a:bodyPr/>
          <a:lstStyle/>
          <a:p>
            <a:r>
              <a:rPr lang="en-US"/>
              <a:t>Click icon to add picture</a:t>
            </a:r>
          </a:p>
        </p:txBody>
      </p:sp>
    </p:spTree>
    <p:extLst>
      <p:ext uri="{BB962C8B-B14F-4D97-AF65-F5344CB8AC3E}">
        <p14:creationId xmlns:p14="http://schemas.microsoft.com/office/powerpoint/2010/main" val="327492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14360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643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et's Try It">
    <p:spTree>
      <p:nvGrpSpPr>
        <p:cNvPr id="1" name=""/>
        <p:cNvGrpSpPr/>
        <p:nvPr/>
      </p:nvGrpSpPr>
      <p:grpSpPr>
        <a:xfrm>
          <a:off x="0" y="0"/>
          <a:ext cx="0" cy="0"/>
          <a:chOff x="0" y="0"/>
          <a:chExt cx="0" cy="0"/>
        </a:xfrm>
      </p:grpSpPr>
      <p:sp>
        <p:nvSpPr>
          <p:cNvPr id="12" name="TextBox 11"/>
          <p:cNvSpPr txBox="1"/>
          <p:nvPr/>
        </p:nvSpPr>
        <p:spPr>
          <a:xfrm>
            <a:off x="312615" y="531857"/>
            <a:ext cx="8584693" cy="523220"/>
          </a:xfrm>
          <a:prstGeom prst="rect">
            <a:avLst/>
          </a:prstGeom>
          <a:noFill/>
        </p:spPr>
        <p:txBody>
          <a:bodyPr wrap="square" lIns="0" rIns="0" rtlCol="0" anchor="b">
            <a:spAutoFit/>
          </a:bodyPr>
          <a:lstStyle/>
          <a:p>
            <a:r>
              <a:rPr lang="en-US" sz="2800" b="1" dirty="0"/>
              <a:t>Let’s Try It</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2103120"/>
            <a:ext cx="3619048" cy="3619048"/>
          </a:xfrm>
          <a:prstGeom prst="rect">
            <a:avLst/>
          </a:prstGeom>
        </p:spPr>
      </p:pic>
    </p:spTree>
    <p:extLst>
      <p:ext uri="{BB962C8B-B14F-4D97-AF65-F5344CB8AC3E}">
        <p14:creationId xmlns:p14="http://schemas.microsoft.com/office/powerpoint/2010/main" val="354251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eak">
    <p:spTree>
      <p:nvGrpSpPr>
        <p:cNvPr id="1" name=""/>
        <p:cNvGrpSpPr/>
        <p:nvPr/>
      </p:nvGrpSpPr>
      <p:grpSpPr>
        <a:xfrm>
          <a:off x="0" y="0"/>
          <a:ext cx="0" cy="0"/>
          <a:chOff x="0" y="0"/>
          <a:chExt cx="0" cy="0"/>
        </a:xfrm>
      </p:grpSpPr>
      <p:sp>
        <p:nvSpPr>
          <p:cNvPr id="12" name="TextBox 11"/>
          <p:cNvSpPr txBox="1"/>
          <p:nvPr/>
        </p:nvSpPr>
        <p:spPr>
          <a:xfrm>
            <a:off x="312615" y="531857"/>
            <a:ext cx="8584693" cy="523220"/>
          </a:xfrm>
          <a:prstGeom prst="rect">
            <a:avLst/>
          </a:prstGeom>
          <a:noFill/>
        </p:spPr>
        <p:txBody>
          <a:bodyPr wrap="square" lIns="0" rIns="0" rtlCol="0" anchor="b">
            <a:spAutoFit/>
          </a:bodyPr>
          <a:lstStyle/>
          <a:p>
            <a:r>
              <a:rPr lang="en-US" sz="2800" b="1" dirty="0"/>
              <a:t>Break</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2103120"/>
            <a:ext cx="3619048" cy="3619048"/>
          </a:xfrm>
          <a:prstGeom prst="rect">
            <a:avLst/>
          </a:prstGeom>
        </p:spPr>
      </p:pic>
    </p:spTree>
    <p:extLst>
      <p:ext uri="{BB962C8B-B14F-4D97-AF65-F5344CB8AC3E}">
        <p14:creationId xmlns:p14="http://schemas.microsoft.com/office/powerpoint/2010/main" val="378478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2615" y="284407"/>
            <a:ext cx="8518770" cy="770670"/>
          </a:xfrm>
          <a:prstGeom prst="rect">
            <a:avLst/>
          </a:prstGeom>
        </p:spPr>
        <p:txBody>
          <a:bodyPr vert="horz" lIns="0" tIns="45720" rIns="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11151" y="1544638"/>
            <a:ext cx="8520234" cy="4678362"/>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p:nvCxnSpPr>
        <p:spPr>
          <a:xfrm>
            <a:off x="312615" y="1236358"/>
            <a:ext cx="851877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Bb.emf"/>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7424615" y="6429893"/>
            <a:ext cx="1504463" cy="218038"/>
          </a:xfrm>
          <a:prstGeom prst="rect">
            <a:avLst/>
          </a:prstGeom>
        </p:spPr>
      </p:pic>
    </p:spTree>
    <p:extLst>
      <p:ext uri="{BB962C8B-B14F-4D97-AF65-F5344CB8AC3E}">
        <p14:creationId xmlns:p14="http://schemas.microsoft.com/office/powerpoint/2010/main" val="860406556"/>
      </p:ext>
    </p:extLst>
  </p:cSld>
  <p:clrMap bg1="lt1" tx1="dk1" bg2="lt2" tx2="dk2" accent1="accent1" accent2="accent2" accent3="accent3" accent4="accent4" accent5="accent5" accent6="accent6" hlink="hlink" folHlink="folHlink"/>
  <p:sldLayoutIdLst>
    <p:sldLayoutId id="2147483650" r:id="rId1"/>
    <p:sldLayoutId id="2147483712" r:id="rId2"/>
    <p:sldLayoutId id="2147483678" r:id="rId3"/>
    <p:sldLayoutId id="2147483679" r:id="rId4"/>
    <p:sldLayoutId id="2147483684" r:id="rId5"/>
    <p:sldLayoutId id="2147483685" r:id="rId6"/>
    <p:sldLayoutId id="2147483655" r:id="rId7"/>
    <p:sldLayoutId id="2147483687" r:id="rId8"/>
    <p:sldLayoutId id="2147483694" r:id="rId9"/>
    <p:sldLayoutId id="2147483695" r:id="rId10"/>
    <p:sldLayoutId id="2147483696" r:id="rId11"/>
    <p:sldLayoutId id="2147483698" r:id="rId12"/>
    <p:sldLayoutId id="2147483697" r:id="rId13"/>
    <p:sldLayoutId id="2147483738" r:id="rId14"/>
    <p:sldLayoutId id="2147483737" r:id="rId15"/>
    <p:sldLayoutId id="2147483699" r:id="rId16"/>
    <p:sldLayoutId id="2147483700" r:id="rId17"/>
    <p:sldLayoutId id="2147483732" r:id="rId18"/>
    <p:sldLayoutId id="2147483701" r:id="rId19"/>
    <p:sldLayoutId id="2147483703" r:id="rId20"/>
    <p:sldLayoutId id="2147483704" r:id="rId21"/>
    <p:sldLayoutId id="2147483705" r:id="rId22"/>
    <p:sldLayoutId id="2147483715" r:id="rId23"/>
    <p:sldLayoutId id="2147483714" r:id="rId24"/>
    <p:sldLayoutId id="2147483713" r:id="rId25"/>
    <p:sldLayoutId id="2147483709" r:id="rId26"/>
    <p:sldLayoutId id="2147483733" r:id="rId27"/>
    <p:sldLayoutId id="2147483734" r:id="rId28"/>
    <p:sldLayoutId id="2147483735" r:id="rId29"/>
    <p:sldLayoutId id="2147483736" r:id="rId30"/>
    <p:sldLayoutId id="2147483720" r:id="rId31"/>
    <p:sldLayoutId id="2147483707" r:id="rId32"/>
    <p:sldLayoutId id="2147483724" r:id="rId33"/>
    <p:sldLayoutId id="2147483725" r:id="rId34"/>
    <p:sldLayoutId id="2147483721" r:id="rId35"/>
    <p:sldLayoutId id="2147483726" r:id="rId36"/>
    <p:sldLayoutId id="2147483727" r:id="rId37"/>
    <p:sldLayoutId id="2147483708" r:id="rId38"/>
    <p:sldLayoutId id="2147483722" r:id="rId39"/>
    <p:sldLayoutId id="2147483710" r:id="rId40"/>
    <p:sldLayoutId id="2147483728" r:id="rId41"/>
    <p:sldLayoutId id="2147483729" r:id="rId42"/>
    <p:sldLayoutId id="2147483723" r:id="rId43"/>
    <p:sldLayoutId id="2147483711" r:id="rId44"/>
    <p:sldLayoutId id="2147483730" r:id="rId45"/>
    <p:sldLayoutId id="2147483731" r:id="rId46"/>
    <p:sldLayoutId id="2147483716" r:id="rId47"/>
    <p:sldLayoutId id="2147483739" r:id="rId48"/>
    <p:sldLayoutId id="2147483740" r:id="rId4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82575" indent="-282575" algn="l" defTabSz="457200" rtl="0" eaLnBrk="1" latinLnBrk="0" hangingPunct="1">
        <a:spcBef>
          <a:spcPts val="1776"/>
        </a:spcBef>
        <a:buClr>
          <a:schemeClr val="accent1"/>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118.png"/><Relationship Id="rId7" Type="http://schemas.openxmlformats.org/officeDocument/2006/relationships/diagramColors" Target="../diagrams/colors30.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310" y="1316038"/>
            <a:ext cx="3133090" cy="1141412"/>
          </a:xfrm>
        </p:spPr>
        <p:txBody>
          <a:bodyPr anchor="t"/>
          <a:lstStyle/>
          <a:p>
            <a:r>
              <a:rPr lang="en-US" sz="2000" dirty="0"/>
              <a:t>Teaching and Learning with Blackboard Collaborate Web Conferencing</a:t>
            </a:r>
          </a:p>
        </p:txBody>
      </p:sp>
      <p:sp>
        <p:nvSpPr>
          <p:cNvPr id="3" name="Subtitle 2"/>
          <p:cNvSpPr>
            <a:spLocks noGrp="1"/>
          </p:cNvSpPr>
          <p:nvPr>
            <p:ph type="subTitle" idx="1"/>
          </p:nvPr>
        </p:nvSpPr>
        <p:spPr>
          <a:xfrm>
            <a:off x="618432" y="2802322"/>
            <a:ext cx="3804712" cy="1620822"/>
          </a:xfrm>
        </p:spPr>
        <p:txBody>
          <a:bodyPr/>
          <a:lstStyle/>
          <a:p>
            <a:r>
              <a:rPr lang="en-US" sz="2800" b="1" dirty="0"/>
              <a:t>Blackboard</a:t>
            </a:r>
          </a:p>
          <a:p>
            <a:r>
              <a:rPr lang="en-US" sz="2800" b="1" dirty="0"/>
              <a:t>Collaborate Essentials</a:t>
            </a:r>
          </a:p>
        </p:txBody>
      </p:sp>
    </p:spTree>
    <p:extLst>
      <p:ext uri="{BB962C8B-B14F-4D97-AF65-F5344CB8AC3E}">
        <p14:creationId xmlns:p14="http://schemas.microsoft.com/office/powerpoint/2010/main" val="70812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Built-in Tutorials</a:t>
            </a:r>
          </a:p>
        </p:txBody>
      </p:sp>
      <p:graphicFrame>
        <p:nvGraphicFramePr>
          <p:cNvPr id="4" name="Content Placeholder 3" descr="screen capture depicting sequenced steps through a built in tutorial" title="built in tutorial sequence"/>
          <p:cNvGraphicFramePr>
            <a:graphicFrameLocks noGrp="1"/>
          </p:cNvGraphicFramePr>
          <p:nvPr>
            <p:ph idx="1"/>
            <p:extLst>
              <p:ext uri="{D42A27DB-BD31-4B8C-83A1-F6EECF244321}">
                <p14:modId xmlns:p14="http://schemas.microsoft.com/office/powerpoint/2010/main" val="365273097"/>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460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Interface Overview</a:t>
            </a:r>
          </a:p>
        </p:txBody>
      </p:sp>
    </p:spTree>
    <p:extLst>
      <p:ext uri="{BB962C8B-B14F-4D97-AF65-F5344CB8AC3E}">
        <p14:creationId xmlns:p14="http://schemas.microsoft.com/office/powerpoint/2010/main" val="382788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2"/>
          <p:cNvSpPr>
            <a:spLocks noGrp="1"/>
          </p:cNvSpPr>
          <p:nvPr>
            <p:ph type="title"/>
          </p:nvPr>
        </p:nvSpPr>
        <p:spPr/>
        <p:txBody>
          <a:bodyPr/>
          <a:lstStyle/>
          <a:p>
            <a:pPr eaLnBrk="1" hangingPunct="1"/>
            <a:r>
              <a:rPr lang="en-US" altLang="en-US">
                <a:ea typeface="ＭＳ Ｐゴシック" panose="020B0600070205080204" pitchFamily="34" charset="-128"/>
              </a:rPr>
              <a:t>Understanding the Interface</a:t>
            </a:r>
          </a:p>
        </p:txBody>
      </p:sp>
      <p:pic>
        <p:nvPicPr>
          <p:cNvPr id="3" name="Content Placeholder 2" descr="screen capture of the collaborate interface highlighting the session menu, change view mode, media space, collaborate panel, and interaction bar." title="Collaborate Interface"/>
          <p:cNvPicPr>
            <a:picLocks noGrp="1" noChangeAspect="1"/>
          </p:cNvPicPr>
          <p:nvPr>
            <p:ph idx="1"/>
          </p:nvPr>
        </p:nvPicPr>
        <p:blipFill>
          <a:blip r:embed="rId3"/>
          <a:stretch>
            <a:fillRect/>
          </a:stretch>
        </p:blipFill>
        <p:spPr>
          <a:xfrm>
            <a:off x="323254" y="1544638"/>
            <a:ext cx="8495905" cy="4678362"/>
          </a:xfrm>
          <a:prstGeom prst="rect">
            <a:avLst/>
          </a:prstGeom>
        </p:spPr>
      </p:pic>
    </p:spTree>
    <p:extLst>
      <p:ext uri="{BB962C8B-B14F-4D97-AF65-F5344CB8AC3E}">
        <p14:creationId xmlns:p14="http://schemas.microsoft.com/office/powerpoint/2010/main" val="3949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a:spLocks noGrp="1"/>
          </p:cNvSpPr>
          <p:nvPr>
            <p:ph type="title"/>
          </p:nvPr>
        </p:nvSpPr>
        <p:spPr/>
        <p:txBody>
          <a:bodyPr/>
          <a:lstStyle/>
          <a:p>
            <a:r>
              <a:rPr lang="en-US" altLang="en-US" dirty="0"/>
              <a:t>Interaction Bar</a:t>
            </a:r>
          </a:p>
        </p:txBody>
      </p:sp>
      <p:pic>
        <p:nvPicPr>
          <p:cNvPr id="5" name="Content Placeholder 4" descr="This screen capture of the interaction bar shows what each icon is for. From left to right it identifies My status and settings, transmit audio, transmit video, raise hand.">
            <a:extLst>
              <a:ext uri="{FF2B5EF4-FFF2-40B4-BE49-F238E27FC236}">
                <a16:creationId xmlns:a16="http://schemas.microsoft.com/office/drawing/2014/main" id="{48B31BB5-29F1-4E26-9AEB-F6FDB21DAB87}"/>
              </a:ext>
            </a:extLst>
          </p:cNvPr>
          <p:cNvPicPr>
            <a:picLocks noGrp="1" noChangeAspect="1"/>
          </p:cNvPicPr>
          <p:nvPr>
            <p:ph idx="1"/>
          </p:nvPr>
        </p:nvPicPr>
        <p:blipFill>
          <a:blip r:embed="rId3"/>
          <a:stretch>
            <a:fillRect/>
          </a:stretch>
        </p:blipFill>
        <p:spPr>
          <a:xfrm>
            <a:off x="1561045" y="3045546"/>
            <a:ext cx="6020322" cy="1676545"/>
          </a:xfrm>
          <a:prstGeom prst="rect">
            <a:avLst/>
          </a:prstGeom>
        </p:spPr>
      </p:pic>
    </p:spTree>
    <p:extLst>
      <p:ext uri="{BB962C8B-B14F-4D97-AF65-F5344CB8AC3E}">
        <p14:creationId xmlns:p14="http://schemas.microsoft.com/office/powerpoint/2010/main" val="99365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Collaborate Panel</a:t>
            </a:r>
          </a:p>
        </p:txBody>
      </p:sp>
      <p:pic>
        <p:nvPicPr>
          <p:cNvPr id="5" name="Content Placeholder 4" descr="screen capture showing where the collaborate panel is" title="Collaborate Panel"/>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1150" y="1711751"/>
            <a:ext cx="8520113" cy="4344136"/>
          </a:xfrm>
          <a:prstGeom prst="rect">
            <a:avLst/>
          </a:prstGeom>
          <a:ln>
            <a:solidFill>
              <a:schemeClr val="tx1"/>
            </a:solidFill>
          </a:ln>
        </p:spPr>
      </p:pic>
    </p:spTree>
    <p:extLst>
      <p:ext uri="{BB962C8B-B14F-4D97-AF65-F5344CB8AC3E}">
        <p14:creationId xmlns:p14="http://schemas.microsoft.com/office/powerpoint/2010/main" val="334327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Menu</a:t>
            </a:r>
          </a:p>
        </p:txBody>
      </p:sp>
      <p:pic>
        <p:nvPicPr>
          <p:cNvPr id="5" name="Content Placeholder 4" descr="screen capture showing where the session menu is" title="Session Menu"/>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1150" y="1707455"/>
            <a:ext cx="8520113" cy="4352727"/>
          </a:xfrm>
          <a:prstGeom prst="rect">
            <a:avLst/>
          </a:prstGeom>
        </p:spPr>
      </p:pic>
    </p:spTree>
    <p:extLst>
      <p:ext uri="{BB962C8B-B14F-4D97-AF65-F5344CB8AC3E}">
        <p14:creationId xmlns:p14="http://schemas.microsoft.com/office/powerpoint/2010/main" val="101605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User Settings</a:t>
            </a:r>
          </a:p>
        </p:txBody>
      </p:sp>
    </p:spTree>
    <p:extLst>
      <p:ext uri="{BB962C8B-B14F-4D97-AF65-F5344CB8AC3E}">
        <p14:creationId xmlns:p14="http://schemas.microsoft.com/office/powerpoint/2010/main" val="18432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My Settings: My Profile</a:t>
            </a:r>
          </a:p>
        </p:txBody>
      </p:sp>
      <p:graphicFrame>
        <p:nvGraphicFramePr>
          <p:cNvPr id="11" name="Content Placeholder 10" descr="three graphics representing steps to upload a profile picture" title="Upload a Profile Picture"/>
          <p:cNvGraphicFramePr>
            <a:graphicFrameLocks noGrp="1"/>
          </p:cNvGraphicFramePr>
          <p:nvPr>
            <p:ph sz="half" idx="2"/>
            <p:extLst>
              <p:ext uri="{D42A27DB-BD31-4B8C-83A1-F6EECF244321}">
                <p14:modId xmlns:p14="http://schemas.microsoft.com/office/powerpoint/2010/main" val="3445827593"/>
              </p:ext>
            </p:extLst>
          </p:nvPr>
        </p:nvGraphicFramePr>
        <p:xfrm>
          <a:off x="4648200" y="1398588"/>
          <a:ext cx="4183063"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2" descr="Screen capture of the My Settings Panel" title="My Settings Panel"/>
          <p:cNvPicPr>
            <a:picLocks noGrp="1" noChangeAspect="1"/>
          </p:cNvPicPr>
          <p:nvPr>
            <p:ph sz="half" idx="1"/>
          </p:nvPr>
        </p:nvPicPr>
        <p:blipFill>
          <a:blip r:embed="rId8"/>
          <a:stretch>
            <a:fillRect/>
          </a:stretch>
        </p:blipFill>
        <p:spPr>
          <a:xfrm>
            <a:off x="830800" y="1673523"/>
            <a:ext cx="3146937" cy="4228505"/>
          </a:xfrm>
          <a:prstGeom prst="rect">
            <a:avLst/>
          </a:prstGeom>
          <a:ln w="12700">
            <a:solidFill>
              <a:schemeClr val="tx1"/>
            </a:solidFill>
          </a:ln>
        </p:spPr>
      </p:pic>
    </p:spTree>
    <p:extLst>
      <p:ext uri="{BB962C8B-B14F-4D97-AF65-F5344CB8AC3E}">
        <p14:creationId xmlns:p14="http://schemas.microsoft.com/office/powerpoint/2010/main" val="30658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p:nvPr>
        </p:nvSpPr>
        <p:spPr/>
        <p:txBody>
          <a:bodyPr/>
          <a:lstStyle/>
          <a:p>
            <a:pPr eaLnBrk="1" hangingPunct="1"/>
            <a:r>
              <a:rPr lang="en-US" altLang="en-US" dirty="0">
                <a:ea typeface="ＭＳ Ｐゴシック" panose="020B0600070205080204" pitchFamily="34" charset="-128"/>
              </a:rPr>
              <a:t>Editing Your Profile Picture</a:t>
            </a:r>
          </a:p>
        </p:txBody>
      </p:sp>
      <p:graphicFrame>
        <p:nvGraphicFramePr>
          <p:cNvPr id="10" name="Content Placeholder 9" title="square accent list of hands-on practice steps"/>
          <p:cNvGraphicFramePr>
            <a:graphicFrameLocks noGrp="1"/>
          </p:cNvGraphicFramePr>
          <p:nvPr>
            <p:ph sz="half" idx="2"/>
            <p:extLst>
              <p:ext uri="{D42A27DB-BD31-4B8C-83A1-F6EECF244321}">
                <p14:modId xmlns:p14="http://schemas.microsoft.com/office/powerpoint/2010/main" val="4182695922"/>
              </p:ext>
            </p:extLst>
          </p:nvPr>
        </p:nvGraphicFramePr>
        <p:xfrm>
          <a:off x="4648200" y="1398588"/>
          <a:ext cx="4183063"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descr="screen capture of my settings panel showing view without a profile picutre having been uploaded" title="My Settings Panel"/>
          <p:cNvPicPr>
            <a:picLocks noGrp="1" noChangeAspect="1"/>
          </p:cNvPicPr>
          <p:nvPr>
            <p:ph sz="half" idx="1"/>
          </p:nvPr>
        </p:nvPicPr>
        <p:blipFill>
          <a:blip r:embed="rId8"/>
          <a:stretch>
            <a:fillRect/>
          </a:stretch>
        </p:blipFill>
        <p:spPr>
          <a:xfrm>
            <a:off x="795365" y="1398588"/>
            <a:ext cx="3217807" cy="4778375"/>
          </a:xfrm>
          <a:prstGeom prst="rect">
            <a:avLst/>
          </a:prstGeom>
          <a:ln w="12700">
            <a:solidFill>
              <a:schemeClr val="tx1"/>
            </a:solidFill>
          </a:ln>
        </p:spPr>
      </p:pic>
    </p:spTree>
    <p:extLst>
      <p:ext uri="{BB962C8B-B14F-4D97-AF65-F5344CB8AC3E}">
        <p14:creationId xmlns:p14="http://schemas.microsoft.com/office/powerpoint/2010/main" val="134350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 Status</a:t>
            </a:r>
          </a:p>
        </p:txBody>
      </p:sp>
      <p:graphicFrame>
        <p:nvGraphicFramePr>
          <p:cNvPr id="9" name="Content Placeholder 8" descr="three screen captures showing steps to set availability status" title="availability status steps"/>
          <p:cNvGraphicFramePr>
            <a:graphicFrameLocks noGrp="1"/>
          </p:cNvGraphicFramePr>
          <p:nvPr>
            <p:ph idx="1"/>
            <p:extLst>
              <p:ext uri="{D42A27DB-BD31-4B8C-83A1-F6EECF244321}">
                <p14:modId xmlns:p14="http://schemas.microsoft.com/office/powerpoint/2010/main" val="565110061"/>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696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2"/>
          <p:cNvSpPr>
            <a:spLocks noGrp="1"/>
          </p:cNvSpPr>
          <p:nvPr>
            <p:ph type="title"/>
          </p:nvPr>
        </p:nvSpPr>
        <p:spPr/>
        <p:txBody>
          <a:bodyPr/>
          <a:lstStyle/>
          <a:p>
            <a:pPr eaLnBrk="1" hangingPunct="1"/>
            <a:r>
              <a:rPr lang="en-US" altLang="en-US">
                <a:ea typeface="ＭＳ Ｐゴシック" panose="020B0600070205080204" pitchFamily="34" charset="-128"/>
              </a:rPr>
              <a:t>Agenda</a:t>
            </a:r>
          </a:p>
        </p:txBody>
      </p:sp>
      <p:graphicFrame>
        <p:nvGraphicFramePr>
          <p:cNvPr id="5" name="Content Placeholder 4">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3414169430"/>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15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itle 2"/>
          <p:cNvSpPr>
            <a:spLocks noGrp="1"/>
          </p:cNvSpPr>
          <p:nvPr>
            <p:ph type="title"/>
          </p:nvPr>
        </p:nvSpPr>
        <p:spPr/>
        <p:txBody>
          <a:bodyPr/>
          <a:lstStyle/>
          <a:p>
            <a:r>
              <a:rPr lang="en-US" altLang="en-US" dirty="0"/>
              <a:t>My Settings: Audio &amp; Video Settings</a:t>
            </a:r>
          </a:p>
        </p:txBody>
      </p:sp>
      <p:graphicFrame>
        <p:nvGraphicFramePr>
          <p:cNvPr id="16" name="Content Placeholder 15" descr="collection of audio video setting images" title="audio video settings"/>
          <p:cNvGraphicFramePr>
            <a:graphicFrameLocks noGrp="1"/>
          </p:cNvGraphicFramePr>
          <p:nvPr>
            <p:ph sz="half" idx="2"/>
            <p:extLst>
              <p:ext uri="{D42A27DB-BD31-4B8C-83A1-F6EECF244321}">
                <p14:modId xmlns:p14="http://schemas.microsoft.com/office/powerpoint/2010/main" val="1616690958"/>
              </p:ext>
            </p:extLst>
          </p:nvPr>
        </p:nvGraphicFramePr>
        <p:xfrm>
          <a:off x="4648200" y="1398588"/>
          <a:ext cx="4183063"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2" descr="screen capture highlighting the available audio and video settings" title="my settings audio and video settings"/>
          <p:cNvPicPr>
            <a:picLocks noGrp="1" noChangeAspect="1"/>
          </p:cNvPicPr>
          <p:nvPr>
            <p:ph sz="half" idx="1"/>
          </p:nvPr>
        </p:nvPicPr>
        <p:blipFill>
          <a:blip r:embed="rId8"/>
          <a:stretch>
            <a:fillRect/>
          </a:stretch>
        </p:blipFill>
        <p:spPr>
          <a:xfrm>
            <a:off x="1206507" y="1658991"/>
            <a:ext cx="2395524" cy="4257569"/>
          </a:xfrm>
          <a:prstGeom prst="rect">
            <a:avLst/>
          </a:prstGeom>
          <a:ln w="12700">
            <a:solidFill>
              <a:schemeClr val="tx1"/>
            </a:solidFill>
          </a:ln>
        </p:spPr>
      </p:pic>
    </p:spTree>
    <p:extLst>
      <p:ext uri="{BB962C8B-B14F-4D97-AF65-F5344CB8AC3E}">
        <p14:creationId xmlns:p14="http://schemas.microsoft.com/office/powerpoint/2010/main" val="204387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2"/>
          <p:cNvSpPr>
            <a:spLocks noGrp="1"/>
          </p:cNvSpPr>
          <p:nvPr>
            <p:ph type="title"/>
          </p:nvPr>
        </p:nvSpPr>
        <p:spPr/>
        <p:txBody>
          <a:bodyPr/>
          <a:lstStyle/>
          <a:p>
            <a:r>
              <a:rPr lang="en-US" altLang="en-US" dirty="0"/>
              <a:t>My Settings: Notification Settings</a:t>
            </a:r>
          </a:p>
        </p:txBody>
      </p:sp>
      <p:graphicFrame>
        <p:nvGraphicFramePr>
          <p:cNvPr id="15" name="Content Placeholder 14">
            <a:extLst>
              <a:ext uri="{FF2B5EF4-FFF2-40B4-BE49-F238E27FC236}">
                <a16:creationId xmlns:a16="http://schemas.microsoft.com/office/drawing/2014/main" id="{1A42A85C-4627-420C-BB17-1671AF02F9CD}"/>
              </a:ex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816794010"/>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92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Hand Raise Tool</a:t>
            </a:r>
          </a:p>
        </p:txBody>
      </p:sp>
    </p:spTree>
    <p:extLst>
      <p:ext uri="{BB962C8B-B14F-4D97-AF65-F5344CB8AC3E}">
        <p14:creationId xmlns:p14="http://schemas.microsoft.com/office/powerpoint/2010/main" val="134509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p:cNvSpPr>
            <a:spLocks noGrp="1"/>
          </p:cNvSpPr>
          <p:nvPr>
            <p:ph type="title"/>
          </p:nvPr>
        </p:nvSpPr>
        <p:spPr/>
        <p:txBody>
          <a:bodyPr/>
          <a:lstStyle/>
          <a:p>
            <a:r>
              <a:rPr lang="en-US" altLang="en-US"/>
              <a:t>Raise Hand</a:t>
            </a:r>
          </a:p>
        </p:txBody>
      </p:sp>
      <p:pic>
        <p:nvPicPr>
          <p:cNvPr id="4" name="Content Placeholder 3" descr="screen capture showing raise hand indicators" title="raise hand"/>
          <p:cNvPicPr>
            <a:picLocks noGrp="1" noChangeAspect="1"/>
          </p:cNvPicPr>
          <p:nvPr>
            <p:ph idx="1"/>
          </p:nvPr>
        </p:nvPicPr>
        <p:blipFill>
          <a:blip r:embed="rId3"/>
          <a:stretch>
            <a:fillRect/>
          </a:stretch>
        </p:blipFill>
        <p:spPr>
          <a:xfrm>
            <a:off x="311150" y="1581165"/>
            <a:ext cx="8520112" cy="4605308"/>
          </a:xfrm>
          <a:prstGeom prst="rect">
            <a:avLst/>
          </a:prstGeom>
          <a:ln>
            <a:solidFill>
              <a:schemeClr val="tx1"/>
            </a:solidFill>
          </a:ln>
        </p:spPr>
      </p:pic>
    </p:spTree>
    <p:extLst>
      <p:ext uri="{BB962C8B-B14F-4D97-AF65-F5344CB8AC3E}">
        <p14:creationId xmlns:p14="http://schemas.microsoft.com/office/powerpoint/2010/main" val="51725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Feedback Feature</a:t>
            </a:r>
          </a:p>
        </p:txBody>
      </p:sp>
    </p:spTree>
    <p:extLst>
      <p:ext uri="{BB962C8B-B14F-4D97-AF65-F5344CB8AC3E}">
        <p14:creationId xmlns:p14="http://schemas.microsoft.com/office/powerpoint/2010/main" val="17876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xmlns="" val="1"/>
              </a:ext>
            </a:extLst>
          </p:cNvPr>
          <p:cNvGrpSpPr/>
          <p:nvPr/>
        </p:nvGrpSpPr>
        <p:grpSpPr>
          <a:xfrm>
            <a:off x="893856" y="1447800"/>
            <a:ext cx="7315655" cy="4344517"/>
            <a:chOff x="1177644" y="1447800"/>
            <a:chExt cx="7315655" cy="4344517"/>
          </a:xfrm>
        </p:grpSpPr>
        <p:sp>
          <p:nvSpPr>
            <p:cNvPr id="17" name="Rectangle 16">
              <a:extLst>
                <a:ext uri="{C183D7F6-B498-43B3-948B-1728B52AA6E4}">
                  <adec:decorative xmlns:adec="http://schemas.microsoft.com/office/drawing/2017/decorative" xmlns="" val="1"/>
                </a:ext>
              </a:extLst>
            </p:cNvPr>
            <p:cNvSpPr/>
            <p:nvPr/>
          </p:nvSpPr>
          <p:spPr>
            <a:xfrm>
              <a:off x="4785026" y="4802261"/>
              <a:ext cx="3397287" cy="99005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Rectangle 12">
              <a:extLst>
                <a:ext uri="{C183D7F6-B498-43B3-948B-1728B52AA6E4}">
                  <adec:decorative xmlns:adec="http://schemas.microsoft.com/office/drawing/2017/decorative" xmlns="" val="1"/>
                </a:ext>
              </a:extLst>
            </p:cNvPr>
            <p:cNvSpPr/>
            <p:nvPr/>
          </p:nvSpPr>
          <p:spPr>
            <a:xfrm>
              <a:off x="1177644" y="2054217"/>
              <a:ext cx="2732213" cy="1906169"/>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Rectangle 14">
              <a:extLst>
                <a:ext uri="{C183D7F6-B498-43B3-948B-1728B52AA6E4}">
                  <adec:decorative xmlns:adec="http://schemas.microsoft.com/office/drawing/2017/decorative" xmlns="" val="1"/>
                </a:ext>
              </a:extLst>
            </p:cNvPr>
            <p:cNvSpPr/>
            <p:nvPr/>
          </p:nvSpPr>
          <p:spPr>
            <a:xfrm>
              <a:off x="4766320" y="2054217"/>
              <a:ext cx="2966880" cy="1906169"/>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Shape 15">
              <a:extLst>
                <a:ext uri="{C183D7F6-B498-43B3-948B-1728B52AA6E4}">
                  <adec:decorative xmlns:adec="http://schemas.microsoft.com/office/drawing/2017/decorative" xmlns="" val="1"/>
                </a:ext>
              </a:extLst>
            </p:cNvPr>
            <p:cNvSpPr/>
            <p:nvPr/>
          </p:nvSpPr>
          <p:spPr>
            <a:xfrm>
              <a:off x="4785027" y="5470907"/>
              <a:ext cx="3397286" cy="321409"/>
            </a:xfrm>
            <a:custGeom>
              <a:avLst/>
              <a:gdLst>
                <a:gd name="connsiteX0" fmla="*/ 0 w 2961762"/>
                <a:gd name="connsiteY0" fmla="*/ 0 h 313480"/>
                <a:gd name="connsiteX1" fmla="*/ 2961762 w 2961762"/>
                <a:gd name="connsiteY1" fmla="*/ 0 h 313480"/>
                <a:gd name="connsiteX2" fmla="*/ 2961762 w 2961762"/>
                <a:gd name="connsiteY2" fmla="*/ 313480 h 313480"/>
                <a:gd name="connsiteX3" fmla="*/ 0 w 2961762"/>
                <a:gd name="connsiteY3" fmla="*/ 313480 h 313480"/>
                <a:gd name="connsiteX4" fmla="*/ 0 w 2961762"/>
                <a:gd name="connsiteY4" fmla="*/ 0 h 31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62" h="313480">
                  <a:moveTo>
                    <a:pt x="0" y="0"/>
                  </a:moveTo>
                  <a:lnTo>
                    <a:pt x="2961762" y="0"/>
                  </a:lnTo>
                  <a:lnTo>
                    <a:pt x="2961762" y="313480"/>
                  </a:lnTo>
                  <a:lnTo>
                    <a:pt x="0" y="313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r>
                <a:rPr lang="en-US" sz="2300" kern="1200" dirty="0"/>
                <a:t>Attendees Panel Display</a:t>
              </a:r>
            </a:p>
          </p:txBody>
        </p:sp>
        <p:sp>
          <p:nvSpPr>
            <p:cNvPr id="9" name="Rectangle 8" descr="screen capture of how feedback displays in the attendees panel"/>
            <p:cNvSpPr/>
            <p:nvPr/>
          </p:nvSpPr>
          <p:spPr>
            <a:xfrm>
              <a:off x="5126647" y="4499495"/>
              <a:ext cx="3366652" cy="954220"/>
            </a:xfrm>
            <a:prstGeom prst="rect">
              <a:avLst/>
            </a:prstGeom>
            <a:blipFill>
              <a:blip r:embed="rId3"/>
              <a:stretch>
                <a:fillRect/>
              </a:stretch>
            </a:blipFill>
            <a:ln>
              <a:solidFill>
                <a:schemeClr val="tx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Shape 13"/>
            <p:cNvSpPr/>
            <p:nvPr/>
          </p:nvSpPr>
          <p:spPr>
            <a:xfrm>
              <a:off x="4766320" y="3638977"/>
              <a:ext cx="2961762" cy="313480"/>
            </a:xfrm>
            <a:custGeom>
              <a:avLst/>
              <a:gdLst>
                <a:gd name="connsiteX0" fmla="*/ 0 w 2961762"/>
                <a:gd name="connsiteY0" fmla="*/ 0 h 313480"/>
                <a:gd name="connsiteX1" fmla="*/ 2961762 w 2961762"/>
                <a:gd name="connsiteY1" fmla="*/ 0 h 313480"/>
                <a:gd name="connsiteX2" fmla="*/ 2961762 w 2961762"/>
                <a:gd name="connsiteY2" fmla="*/ 313480 h 313480"/>
                <a:gd name="connsiteX3" fmla="*/ 0 w 2961762"/>
                <a:gd name="connsiteY3" fmla="*/ 313480 h 313480"/>
                <a:gd name="connsiteX4" fmla="*/ 0 w 2961762"/>
                <a:gd name="connsiteY4" fmla="*/ 0 h 31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62" h="313480">
                  <a:moveTo>
                    <a:pt x="0" y="0"/>
                  </a:moveTo>
                  <a:lnTo>
                    <a:pt x="2961762" y="0"/>
                  </a:lnTo>
                  <a:lnTo>
                    <a:pt x="2961762" y="313480"/>
                  </a:lnTo>
                  <a:lnTo>
                    <a:pt x="0" y="313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r>
                <a:rPr lang="en-US" sz="2300" kern="1200" dirty="0"/>
                <a:t>Chat Panel Display</a:t>
              </a:r>
            </a:p>
          </p:txBody>
        </p:sp>
        <p:sp>
          <p:nvSpPr>
            <p:cNvPr id="10" name="Rectangle 9" descr="screen capture of how feedback displays in the chat panel"/>
            <p:cNvSpPr/>
            <p:nvPr/>
          </p:nvSpPr>
          <p:spPr>
            <a:xfrm>
              <a:off x="4996928" y="1817660"/>
              <a:ext cx="2967839" cy="1832031"/>
            </a:xfrm>
            <a:prstGeom prst="rect">
              <a:avLst/>
            </a:prstGeom>
            <a:blipFill rotWithShape="1">
              <a:blip r:embed="rId4"/>
              <a:stretch>
                <a:fillRect/>
              </a:stretch>
            </a:blipFill>
            <a:ln>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Shape 11"/>
            <p:cNvSpPr/>
            <p:nvPr/>
          </p:nvSpPr>
          <p:spPr>
            <a:xfrm>
              <a:off x="1177644" y="3638977"/>
              <a:ext cx="2961762" cy="313480"/>
            </a:xfrm>
            <a:custGeom>
              <a:avLst/>
              <a:gdLst>
                <a:gd name="connsiteX0" fmla="*/ 0 w 2961762"/>
                <a:gd name="connsiteY0" fmla="*/ 0 h 313480"/>
                <a:gd name="connsiteX1" fmla="*/ 2961762 w 2961762"/>
                <a:gd name="connsiteY1" fmla="*/ 0 h 313480"/>
                <a:gd name="connsiteX2" fmla="*/ 2961762 w 2961762"/>
                <a:gd name="connsiteY2" fmla="*/ 313480 h 313480"/>
                <a:gd name="connsiteX3" fmla="*/ 0 w 2961762"/>
                <a:gd name="connsiteY3" fmla="*/ 313480 h 313480"/>
                <a:gd name="connsiteX4" fmla="*/ 0 w 2961762"/>
                <a:gd name="connsiteY4" fmla="*/ 0 h 31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62" h="313480">
                  <a:moveTo>
                    <a:pt x="0" y="0"/>
                  </a:moveTo>
                  <a:lnTo>
                    <a:pt x="2961762" y="0"/>
                  </a:lnTo>
                  <a:lnTo>
                    <a:pt x="2961762" y="313480"/>
                  </a:lnTo>
                  <a:lnTo>
                    <a:pt x="0" y="313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r>
                <a:rPr lang="en-US" sz="2300" kern="1200" dirty="0"/>
                <a:t>Providing Feedback</a:t>
              </a:r>
            </a:p>
          </p:txBody>
        </p:sp>
        <p:sp>
          <p:nvSpPr>
            <p:cNvPr id="11" name="Rectangle 10" descr="screen capture the menu that displays when a user access the my status area"/>
            <p:cNvSpPr/>
            <p:nvPr/>
          </p:nvSpPr>
          <p:spPr>
            <a:xfrm>
              <a:off x="1402936" y="1447800"/>
              <a:ext cx="2736470" cy="2191178"/>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sp>
        <p:nvSpPr>
          <p:cNvPr id="20" name="Rectangle 19">
            <a:extLst>
              <a:ext uri="{C183D7F6-B498-43B3-948B-1728B52AA6E4}">
                <adec:decorative xmlns:adec="http://schemas.microsoft.com/office/drawing/2017/decorative" xmlns="" val="1"/>
              </a:ext>
            </a:extLst>
          </p:cNvPr>
          <p:cNvSpPr/>
          <p:nvPr/>
        </p:nvSpPr>
        <p:spPr>
          <a:xfrm>
            <a:off x="893856" y="4470787"/>
            <a:ext cx="2732213" cy="1526480"/>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Shape 21"/>
          <p:cNvSpPr/>
          <p:nvPr/>
        </p:nvSpPr>
        <p:spPr>
          <a:xfrm>
            <a:off x="893856" y="5755232"/>
            <a:ext cx="2961762" cy="251038"/>
          </a:xfrm>
          <a:custGeom>
            <a:avLst/>
            <a:gdLst>
              <a:gd name="connsiteX0" fmla="*/ 0 w 2961762"/>
              <a:gd name="connsiteY0" fmla="*/ 0 h 313480"/>
              <a:gd name="connsiteX1" fmla="*/ 2961762 w 2961762"/>
              <a:gd name="connsiteY1" fmla="*/ 0 h 313480"/>
              <a:gd name="connsiteX2" fmla="*/ 2961762 w 2961762"/>
              <a:gd name="connsiteY2" fmla="*/ 313480 h 313480"/>
              <a:gd name="connsiteX3" fmla="*/ 0 w 2961762"/>
              <a:gd name="connsiteY3" fmla="*/ 313480 h 313480"/>
              <a:gd name="connsiteX4" fmla="*/ 0 w 2961762"/>
              <a:gd name="connsiteY4" fmla="*/ 0 h 31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762" h="313480">
                <a:moveTo>
                  <a:pt x="0" y="0"/>
                </a:moveTo>
                <a:lnTo>
                  <a:pt x="2961762" y="0"/>
                </a:lnTo>
                <a:lnTo>
                  <a:pt x="2961762" y="313480"/>
                </a:lnTo>
                <a:lnTo>
                  <a:pt x="0" y="313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0" rIns="87630" bIns="0" numCol="1" spcCol="1270" anchor="b" anchorCtr="0">
            <a:noAutofit/>
          </a:bodyPr>
          <a:lstStyle/>
          <a:p>
            <a:pPr marL="0" lvl="0" indent="0" algn="l" defTabSz="1022350">
              <a:lnSpc>
                <a:spcPct val="90000"/>
              </a:lnSpc>
              <a:spcBef>
                <a:spcPct val="0"/>
              </a:spcBef>
              <a:spcAft>
                <a:spcPct val="35000"/>
              </a:spcAft>
              <a:buNone/>
            </a:pPr>
            <a:r>
              <a:rPr lang="en-US" sz="2300" kern="1200" dirty="0"/>
              <a:t>User Card</a:t>
            </a:r>
          </a:p>
        </p:txBody>
      </p:sp>
      <p:sp>
        <p:nvSpPr>
          <p:cNvPr id="21" name="Rectangle 20" descr="screen capture of how feedback displays on the user card"/>
          <p:cNvSpPr/>
          <p:nvPr/>
        </p:nvSpPr>
        <p:spPr>
          <a:xfrm>
            <a:off x="1119148" y="4181720"/>
            <a:ext cx="2736470" cy="1518551"/>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Title 1"/>
          <p:cNvSpPr>
            <a:spLocks noGrp="1"/>
          </p:cNvSpPr>
          <p:nvPr>
            <p:ph type="title"/>
          </p:nvPr>
        </p:nvSpPr>
        <p:spPr/>
        <p:txBody>
          <a:bodyPr/>
          <a:lstStyle/>
          <a:p>
            <a:r>
              <a:rPr lang="en-US" dirty="0"/>
              <a:t>Feedback</a:t>
            </a:r>
          </a:p>
        </p:txBody>
      </p:sp>
    </p:spTree>
    <p:extLst>
      <p:ext uri="{BB962C8B-B14F-4D97-AF65-F5344CB8AC3E}">
        <p14:creationId xmlns:p14="http://schemas.microsoft.com/office/powerpoint/2010/main" val="18424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Feedback</a:t>
            </a:r>
          </a:p>
        </p:txBody>
      </p:sp>
      <p:graphicFrame>
        <p:nvGraphicFramePr>
          <p:cNvPr id="4" name="Content Placeholder 3" descr="collection of images showing how to monitor feedback" title="monitoring feedback graphics"/>
          <p:cNvGraphicFramePr>
            <a:graphicFrameLocks noGrp="1"/>
          </p:cNvGraphicFramePr>
          <p:nvPr>
            <p:ph idx="1"/>
            <p:extLst>
              <p:ext uri="{D42A27DB-BD31-4B8C-83A1-F6EECF244321}">
                <p14:modId xmlns:p14="http://schemas.microsoft.com/office/powerpoint/2010/main" val="2216313721"/>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456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Collaborate Panel</a:t>
            </a:r>
          </a:p>
        </p:txBody>
      </p:sp>
    </p:spTree>
    <p:extLst>
      <p:ext uri="{BB962C8B-B14F-4D97-AF65-F5344CB8AC3E}">
        <p14:creationId xmlns:p14="http://schemas.microsoft.com/office/powerpoint/2010/main" val="303110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Collaborate Panel Overview</a:t>
            </a:r>
          </a:p>
        </p:txBody>
      </p:sp>
      <p:graphicFrame>
        <p:nvGraphicFramePr>
          <p:cNvPr id="4" name="Content Placeholder 3">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3187666780"/>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40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Attendees Panel</a:t>
            </a:r>
          </a:p>
        </p:txBody>
      </p:sp>
    </p:spTree>
    <p:extLst>
      <p:ext uri="{BB962C8B-B14F-4D97-AF65-F5344CB8AC3E}">
        <p14:creationId xmlns:p14="http://schemas.microsoft.com/office/powerpoint/2010/main" val="34152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2"/>
          <p:cNvSpPr>
            <a:spLocks noGrp="1"/>
          </p:cNvSpPr>
          <p:nvPr>
            <p:ph type="title"/>
          </p:nvPr>
        </p:nvSpPr>
        <p:spPr/>
        <p:txBody>
          <a:bodyPr/>
          <a:lstStyle/>
          <a:p>
            <a:pPr eaLnBrk="1" hangingPunct="1"/>
            <a:r>
              <a:rPr lang="en-US" altLang="en-US" dirty="0">
                <a:ea typeface="ＭＳ Ｐゴシック" panose="020B0600070205080204" pitchFamily="34" charset="-128"/>
              </a:rPr>
              <a:t>Browser Based</a:t>
            </a:r>
          </a:p>
        </p:txBody>
      </p:sp>
      <p:graphicFrame>
        <p:nvGraphicFramePr>
          <p:cNvPr id="4" name="Content Placeholder 3" title="pyramid list of key highlights regarding the new user experience"/>
          <p:cNvGraphicFramePr>
            <a:graphicFrameLocks noGrp="1"/>
          </p:cNvGraphicFramePr>
          <p:nvPr>
            <p:ph idx="1"/>
            <p:extLst>
              <p:ext uri="{D42A27DB-BD31-4B8C-83A1-F6EECF244321}">
                <p14:modId xmlns:p14="http://schemas.microsoft.com/office/powerpoint/2010/main" val="501537074"/>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934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3"/>
          <p:cNvSpPr>
            <a:spLocks noGrp="1"/>
          </p:cNvSpPr>
          <p:nvPr>
            <p:ph type="title"/>
          </p:nvPr>
        </p:nvSpPr>
        <p:spPr/>
        <p:txBody>
          <a:bodyPr/>
          <a:lstStyle/>
          <a:p>
            <a:pPr eaLnBrk="1" hangingPunct="1"/>
            <a:r>
              <a:rPr lang="en-US" altLang="en-US" dirty="0">
                <a:ea typeface="ＭＳ Ｐゴシック" panose="020B0600070205080204" pitchFamily="34" charset="-128"/>
              </a:rPr>
              <a:t>Attendees Panel Overview</a:t>
            </a:r>
          </a:p>
        </p:txBody>
      </p:sp>
      <p:pic>
        <p:nvPicPr>
          <p:cNvPr id="5" name="Content Placeholder 4" descr="screen capture displaying a full attendees panel with the attendee panel icon highlighted on the collaborate panel bar" title="attendee panel overview">
            <a:extLst>
              <a:ext uri="{FF2B5EF4-FFF2-40B4-BE49-F238E27FC236}">
                <a16:creationId xmlns:a16="http://schemas.microsoft.com/office/drawing/2014/main" id="{1D814252-CC59-4B68-8165-6C0750140C5C}"/>
              </a:ext>
            </a:extLst>
          </p:cNvPr>
          <p:cNvPicPr>
            <a:picLocks noGrp="1" noChangeAspect="1"/>
          </p:cNvPicPr>
          <p:nvPr>
            <p:ph idx="1"/>
          </p:nvPr>
        </p:nvPicPr>
        <p:blipFill>
          <a:blip r:embed="rId3"/>
          <a:stretch>
            <a:fillRect/>
          </a:stretch>
        </p:blipFill>
        <p:spPr>
          <a:xfrm>
            <a:off x="311150" y="1637305"/>
            <a:ext cx="8520113" cy="4493028"/>
          </a:xfrm>
          <a:prstGeom prst="rect">
            <a:avLst/>
          </a:prstGeom>
          <a:ln>
            <a:solidFill>
              <a:schemeClr val="tx1"/>
            </a:solidFill>
          </a:ln>
        </p:spPr>
      </p:pic>
    </p:spTree>
    <p:extLst>
      <p:ext uri="{BB962C8B-B14F-4D97-AF65-F5344CB8AC3E}">
        <p14:creationId xmlns:p14="http://schemas.microsoft.com/office/powerpoint/2010/main" val="230188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p:txBody>
          <a:bodyPr/>
          <a:lstStyle/>
          <a:p>
            <a:r>
              <a:rPr lang="en-US" altLang="en-US" dirty="0"/>
              <a:t>Attendee Panel Details</a:t>
            </a:r>
          </a:p>
        </p:txBody>
      </p:sp>
      <p:graphicFrame>
        <p:nvGraphicFramePr>
          <p:cNvPr id="23" name="Content Placeholder 22">
            <a:extLst>
              <a:ext uri="{C183D7F6-B498-43B3-948B-1728B52AA6E4}">
                <adec:decorative xmlns:adec="http://schemas.microsoft.com/office/drawing/2017/decorative" xmlns="" val="1"/>
              </a:ext>
            </a:extLst>
          </p:cNvPr>
          <p:cNvGraphicFramePr>
            <a:graphicFrameLocks noGrp="1"/>
          </p:cNvGraphicFramePr>
          <p:nvPr>
            <p:ph sz="half" idx="2"/>
            <p:extLst>
              <p:ext uri="{D42A27DB-BD31-4B8C-83A1-F6EECF244321}">
                <p14:modId xmlns:p14="http://schemas.microsoft.com/office/powerpoint/2010/main" val="255389971"/>
              </p:ext>
            </p:extLst>
          </p:nvPr>
        </p:nvGraphicFramePr>
        <p:xfrm>
          <a:off x="4648200" y="1398588"/>
          <a:ext cx="4183063"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descr="screenshot of the attendees panel showing various icons moderators can use to manage session attendees and gather feedback." title="attendees panel">
            <a:extLst>
              <a:ext uri="{FF2B5EF4-FFF2-40B4-BE49-F238E27FC236}">
                <a16:creationId xmlns:a16="http://schemas.microsoft.com/office/drawing/2014/main" id="{DB15AE2A-0614-4E0E-A124-A51CF8F61CA5}"/>
              </a:ext>
            </a:extLst>
          </p:cNvPr>
          <p:cNvPicPr>
            <a:picLocks noGrp="1" noChangeAspect="1"/>
          </p:cNvPicPr>
          <p:nvPr>
            <p:ph sz="half" idx="1"/>
          </p:nvPr>
        </p:nvPicPr>
        <p:blipFill>
          <a:blip r:embed="rId8"/>
          <a:stretch>
            <a:fillRect/>
          </a:stretch>
        </p:blipFill>
        <p:spPr>
          <a:xfrm>
            <a:off x="840241" y="1398589"/>
            <a:ext cx="3128055" cy="4778373"/>
          </a:xfrm>
          <a:prstGeom prst="rect">
            <a:avLst/>
          </a:prstGeom>
          <a:ln w="12700">
            <a:solidFill>
              <a:schemeClr val="tx1"/>
            </a:solidFill>
          </a:ln>
        </p:spPr>
      </p:pic>
    </p:spTree>
    <p:extLst>
      <p:ext uri="{BB962C8B-B14F-4D97-AF65-F5344CB8AC3E}">
        <p14:creationId xmlns:p14="http://schemas.microsoft.com/office/powerpoint/2010/main" val="10742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a:t>More Options</a:t>
            </a:r>
          </a:p>
        </p:txBody>
      </p:sp>
      <p:sp>
        <p:nvSpPr>
          <p:cNvPr id="6" name="Text Placeholder 5"/>
          <p:cNvSpPr>
            <a:spLocks noGrp="1"/>
          </p:cNvSpPr>
          <p:nvPr>
            <p:ph type="body" sz="quarter" idx="3"/>
          </p:nvPr>
        </p:nvSpPr>
        <p:spPr/>
        <p:txBody>
          <a:bodyPr/>
          <a:lstStyle/>
          <a:p>
            <a:r>
              <a:rPr lang="en-US" dirty="0"/>
              <a:t>Drag and Drop</a:t>
            </a:r>
          </a:p>
        </p:txBody>
      </p:sp>
      <p:sp>
        <p:nvSpPr>
          <p:cNvPr id="2" name="Title 1"/>
          <p:cNvSpPr>
            <a:spLocks noGrp="1"/>
          </p:cNvSpPr>
          <p:nvPr>
            <p:ph type="title"/>
          </p:nvPr>
        </p:nvSpPr>
        <p:spPr/>
        <p:txBody>
          <a:bodyPr/>
          <a:lstStyle/>
          <a:p>
            <a:r>
              <a:rPr lang="en-US" dirty="0"/>
              <a:t>Detaching the Attendee Panel</a:t>
            </a:r>
          </a:p>
        </p:txBody>
      </p:sp>
      <p:pic>
        <p:nvPicPr>
          <p:cNvPr id="15" name="Content Placeholder 14" descr="screenshot showing how to detach the Attendee panel using the drag and drop option." title="Detaching using the drag and drop option"/>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4629150" y="2381414"/>
            <a:ext cx="4202113" cy="3487409"/>
          </a:xfrm>
          <a:prstGeom prst="rect">
            <a:avLst/>
          </a:prstGeom>
          <a:ln>
            <a:solidFill>
              <a:schemeClr val="tx1"/>
            </a:solidFill>
          </a:ln>
        </p:spPr>
      </p:pic>
      <p:pic>
        <p:nvPicPr>
          <p:cNvPr id="1026" name="Picture 2" descr="screenshot showing how to detach the Attendee panel using the More option." title="Detaching using the More Option">
            <a:extLst>
              <a:ext uri="{FF2B5EF4-FFF2-40B4-BE49-F238E27FC236}">
                <a16:creationId xmlns:a16="http://schemas.microsoft.com/office/drawing/2014/main" id="{084C11F5-19C0-46E0-AEAD-1F88A957EF5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12738" y="2388002"/>
            <a:ext cx="4186237" cy="34742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27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a:t>More Options</a:t>
            </a:r>
          </a:p>
        </p:txBody>
      </p:sp>
      <p:sp>
        <p:nvSpPr>
          <p:cNvPr id="5" name="Text Placeholder 4"/>
          <p:cNvSpPr>
            <a:spLocks noGrp="1"/>
          </p:cNvSpPr>
          <p:nvPr>
            <p:ph type="body" sz="quarter" idx="3"/>
          </p:nvPr>
        </p:nvSpPr>
        <p:spPr/>
        <p:txBody>
          <a:bodyPr/>
          <a:lstStyle/>
          <a:p>
            <a:r>
              <a:rPr lang="en-US" dirty="0"/>
              <a:t>Drag and Drop</a:t>
            </a:r>
          </a:p>
        </p:txBody>
      </p:sp>
      <p:sp>
        <p:nvSpPr>
          <p:cNvPr id="2" name="Title 1"/>
          <p:cNvSpPr>
            <a:spLocks noGrp="1"/>
          </p:cNvSpPr>
          <p:nvPr>
            <p:ph type="title"/>
          </p:nvPr>
        </p:nvSpPr>
        <p:spPr/>
        <p:txBody>
          <a:bodyPr/>
          <a:lstStyle/>
          <a:p>
            <a:r>
              <a:rPr lang="en-US" dirty="0"/>
              <a:t>Understanding the Detached Attendees Panel</a:t>
            </a:r>
          </a:p>
        </p:txBody>
      </p:sp>
      <p:pic>
        <p:nvPicPr>
          <p:cNvPr id="9" name="Content Placeholder 8" descr="this screen capture shows the more options menu in a detached attendees panel">
            <a:extLst>
              <a:ext uri="{FF2B5EF4-FFF2-40B4-BE49-F238E27FC236}">
                <a16:creationId xmlns:a16="http://schemas.microsoft.com/office/drawing/2014/main" id="{A2F14B80-FBB7-49AF-A7D7-D1D85FFFD684}"/>
              </a:ext>
            </a:extLst>
          </p:cNvPr>
          <p:cNvPicPr>
            <a:picLocks noGrp="1" noChangeAspect="1"/>
          </p:cNvPicPr>
          <p:nvPr>
            <p:ph sz="half" idx="2"/>
          </p:nvPr>
        </p:nvPicPr>
        <p:blipFill>
          <a:blip r:embed="rId3"/>
          <a:stretch>
            <a:fillRect/>
          </a:stretch>
        </p:blipFill>
        <p:spPr>
          <a:xfrm>
            <a:off x="312615" y="2619412"/>
            <a:ext cx="3720213" cy="3011414"/>
          </a:xfrm>
          <a:prstGeom prst="rect">
            <a:avLst/>
          </a:prstGeom>
          <a:ln>
            <a:solidFill>
              <a:schemeClr val="tx1"/>
            </a:solidFill>
          </a:ln>
        </p:spPr>
      </p:pic>
      <p:pic>
        <p:nvPicPr>
          <p:cNvPr id="12" name="Content Placeholder 11" descr="This screen capture shows how to drag and drop a detached attendees panel to return it to the Collaborate panel.">
            <a:extLst>
              <a:ext uri="{FF2B5EF4-FFF2-40B4-BE49-F238E27FC236}">
                <a16:creationId xmlns:a16="http://schemas.microsoft.com/office/drawing/2014/main" id="{27AF70DB-6238-4F81-BFDF-C321F98F361C}"/>
              </a:ext>
            </a:extLst>
          </p:cNvPr>
          <p:cNvPicPr>
            <a:picLocks noGrp="1" noChangeAspect="1"/>
          </p:cNvPicPr>
          <p:nvPr>
            <p:ph sz="quarter" idx="4"/>
          </p:nvPr>
        </p:nvPicPr>
        <p:blipFill>
          <a:blip r:embed="rId4"/>
          <a:stretch>
            <a:fillRect/>
          </a:stretch>
        </p:blipFill>
        <p:spPr>
          <a:xfrm>
            <a:off x="4629150" y="2619412"/>
            <a:ext cx="4202113" cy="3011413"/>
          </a:xfrm>
          <a:prstGeom prst="rect">
            <a:avLst/>
          </a:prstGeom>
          <a:ln>
            <a:solidFill>
              <a:schemeClr val="tx1"/>
            </a:solidFill>
          </a:ln>
        </p:spPr>
      </p:pic>
    </p:spTree>
    <p:extLst>
      <p:ext uri="{BB962C8B-B14F-4D97-AF65-F5344CB8AC3E}">
        <p14:creationId xmlns:p14="http://schemas.microsoft.com/office/powerpoint/2010/main" val="42977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p:nvPr>
        </p:nvSpPr>
        <p:spPr/>
        <p:txBody>
          <a:bodyPr/>
          <a:lstStyle/>
          <a:p>
            <a:pPr eaLnBrk="1" hangingPunct="1"/>
            <a:r>
              <a:rPr lang="en-US" altLang="en-US" dirty="0">
                <a:ea typeface="ＭＳ Ｐゴシック" panose="020B0600070205080204" pitchFamily="34" charset="-128"/>
              </a:rPr>
              <a:t>Session Communication Methods</a:t>
            </a:r>
          </a:p>
        </p:txBody>
      </p:sp>
    </p:spTree>
    <p:extLst>
      <p:ext uri="{BB962C8B-B14F-4D97-AF65-F5344CB8AC3E}">
        <p14:creationId xmlns:p14="http://schemas.microsoft.com/office/powerpoint/2010/main" val="138482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Audio and Video Transmission</a:t>
            </a:r>
            <a:endParaRPr lang="en-US" dirty="0"/>
          </a:p>
        </p:txBody>
      </p:sp>
      <p:pic>
        <p:nvPicPr>
          <p:cNvPr id="8" name="Content Placeholder 7" descr="screen capture of the video preview window"/>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648200" y="1787668"/>
            <a:ext cx="4183063" cy="3771614"/>
          </a:xfrm>
        </p:spPr>
      </p:pic>
      <p:pic>
        <p:nvPicPr>
          <p:cNvPr id="6" name="Content Placeholder 5" descr="screen capture of active audio and video transmission showing the icons as active"/>
          <p:cNvPicPr>
            <a:picLocks noGrp="1" noChangeAspect="1"/>
          </p:cNvPicPr>
          <p:nvPr>
            <p:ph sz="half" idx="1"/>
          </p:nvPr>
        </p:nvPicPr>
        <p:blipFill>
          <a:blip r:embed="rId4"/>
          <a:stretch>
            <a:fillRect/>
          </a:stretch>
        </p:blipFill>
        <p:spPr>
          <a:xfrm>
            <a:off x="313793" y="3225870"/>
            <a:ext cx="4180952" cy="1123810"/>
          </a:xfrm>
          <a:prstGeom prst="rect">
            <a:avLst/>
          </a:prstGeom>
        </p:spPr>
      </p:pic>
    </p:spTree>
    <p:extLst>
      <p:ext uri="{BB962C8B-B14F-4D97-AF65-F5344CB8AC3E}">
        <p14:creationId xmlns:p14="http://schemas.microsoft.com/office/powerpoint/2010/main" val="134112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Audio and Video Indicators</a:t>
            </a:r>
            <a:endParaRPr lang="en-US" dirty="0"/>
          </a:p>
        </p:txBody>
      </p:sp>
      <p:pic>
        <p:nvPicPr>
          <p:cNvPr id="6" name="Content Placeholder 5" descr="screen capture highighting the various indicators that autio and or video are being transmitted" title="audio and video indicators">
            <a:extLst>
              <a:ext uri="{FF2B5EF4-FFF2-40B4-BE49-F238E27FC236}">
                <a16:creationId xmlns:a16="http://schemas.microsoft.com/office/drawing/2014/main" id="{F16F7CB9-8C82-431E-BF4F-D4F99EBEC100}"/>
              </a:ext>
            </a:extLst>
          </p:cNvPr>
          <p:cNvPicPr>
            <a:picLocks noGrp="1" noChangeAspect="1"/>
          </p:cNvPicPr>
          <p:nvPr>
            <p:ph idx="1"/>
          </p:nvPr>
        </p:nvPicPr>
        <p:blipFill>
          <a:blip r:embed="rId3"/>
          <a:stretch>
            <a:fillRect/>
          </a:stretch>
        </p:blipFill>
        <p:spPr>
          <a:xfrm>
            <a:off x="311150" y="1582510"/>
            <a:ext cx="8520113" cy="4602617"/>
          </a:xfrm>
          <a:prstGeom prst="rect">
            <a:avLst/>
          </a:prstGeom>
          <a:ln>
            <a:solidFill>
              <a:schemeClr val="tx1"/>
            </a:solidFill>
          </a:ln>
        </p:spPr>
      </p:pic>
    </p:spTree>
    <p:extLst>
      <p:ext uri="{BB962C8B-B14F-4D97-AF65-F5344CB8AC3E}">
        <p14:creationId xmlns:p14="http://schemas.microsoft.com/office/powerpoint/2010/main" val="38291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Telephony</a:t>
            </a:r>
          </a:p>
        </p:txBody>
      </p:sp>
      <p:graphicFrame>
        <p:nvGraphicFramePr>
          <p:cNvPr id="4" name="Content Placeholder 3">
            <a:extLst>
              <a:ext uri="{C183D7F6-B498-43B3-948B-1728B52AA6E4}">
                <adec:decorative xmlns:adec="http://schemas.microsoft.com/office/drawing/2017/decorative" xmlns="" val="1"/>
              </a:ext>
            </a:extLst>
          </p:cNvPr>
          <p:cNvGraphicFramePr>
            <a:graphicFrameLocks noGrp="1"/>
          </p:cNvGraphicFramePr>
          <p:nvPr>
            <p:ph sz="half" idx="2"/>
            <p:extLst>
              <p:ext uri="{D42A27DB-BD31-4B8C-83A1-F6EECF244321}">
                <p14:modId xmlns:p14="http://schemas.microsoft.com/office/powerpoint/2010/main" val="856294488"/>
              </p:ext>
            </p:extLst>
          </p:nvPr>
        </p:nvGraphicFramePr>
        <p:xfrm>
          <a:off x="4648200" y="1398588"/>
          <a:ext cx="4183063"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screen capture showing the session telephony option within the session menu"/>
          <p:cNvPicPr>
            <a:picLocks noGrp="1" noChangeAspect="1"/>
          </p:cNvPicPr>
          <p:nvPr>
            <p:ph sz="half" idx="1"/>
          </p:nvPr>
        </p:nvPicPr>
        <p:blipFill>
          <a:blip r:embed="rId8" cstate="screen">
            <a:extLst>
              <a:ext uri="{28A0092B-C50C-407E-A947-70E740481C1C}">
                <a14:useLocalDpi xmlns:a14="http://schemas.microsoft.com/office/drawing/2010/main"/>
              </a:ext>
            </a:extLst>
          </a:blip>
          <a:stretch>
            <a:fillRect/>
          </a:stretch>
        </p:blipFill>
        <p:spPr>
          <a:xfrm>
            <a:off x="1404350" y="1398588"/>
            <a:ext cx="1999838" cy="4778375"/>
          </a:xfrm>
          <a:prstGeom prst="rect">
            <a:avLst/>
          </a:prstGeom>
        </p:spPr>
      </p:pic>
    </p:spTree>
    <p:extLst>
      <p:ext uri="{BB962C8B-B14F-4D97-AF65-F5344CB8AC3E}">
        <p14:creationId xmlns:p14="http://schemas.microsoft.com/office/powerpoint/2010/main" val="319004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Anonymous Dial-In</a:t>
            </a:r>
          </a:p>
        </p:txBody>
      </p:sp>
      <p:graphicFrame>
        <p:nvGraphicFramePr>
          <p:cNvPr id="8" name="Content Placeholder 7">
            <a:extLst>
              <a:ext uri="{FF2B5EF4-FFF2-40B4-BE49-F238E27FC236}">
                <a16:creationId xmlns:a16="http://schemas.microsoft.com/office/drawing/2014/main" id="{9733A6C9-1988-44FA-A2BD-2A0D3FDD4140}"/>
              </a:ex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3604912881"/>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59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p:cNvSpPr>
            <a:spLocks noGrp="1"/>
          </p:cNvSpPr>
          <p:nvPr>
            <p:ph type="title"/>
          </p:nvPr>
        </p:nvSpPr>
        <p:spPr/>
        <p:txBody>
          <a:bodyPr/>
          <a:lstStyle/>
          <a:p>
            <a:pPr eaLnBrk="1" hangingPunct="1"/>
            <a:r>
              <a:rPr lang="en-US" altLang="en-US">
                <a:ea typeface="ＭＳ Ｐゴシック" panose="020B0600070205080204" pitchFamily="34" charset="-128"/>
              </a:rPr>
              <a:t>Understanding Video</a:t>
            </a:r>
          </a:p>
        </p:txBody>
      </p:sp>
      <p:graphicFrame>
        <p:nvGraphicFramePr>
          <p:cNvPr id="7" name="Content Placeholder 6">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3915704438"/>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88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Session Roles and Accessing Collaborate</a:t>
            </a:r>
          </a:p>
        </p:txBody>
      </p:sp>
    </p:spTree>
    <p:extLst>
      <p:ext uri="{BB962C8B-B14F-4D97-AF65-F5344CB8AC3E}">
        <p14:creationId xmlns:p14="http://schemas.microsoft.com/office/powerpoint/2010/main" val="42429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Chat Features</a:t>
            </a:r>
          </a:p>
        </p:txBody>
      </p:sp>
    </p:spTree>
    <p:extLst>
      <p:ext uri="{BB962C8B-B14F-4D97-AF65-F5344CB8AC3E}">
        <p14:creationId xmlns:p14="http://schemas.microsoft.com/office/powerpoint/2010/main" val="354260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4"/>
          <p:cNvSpPr>
            <a:spLocks noGrp="1"/>
          </p:cNvSpPr>
          <p:nvPr>
            <p:ph type="title"/>
          </p:nvPr>
        </p:nvSpPr>
        <p:spPr/>
        <p:txBody>
          <a:bodyPr/>
          <a:lstStyle/>
          <a:p>
            <a:r>
              <a:rPr lang="en-US" altLang="en-US" dirty="0"/>
              <a:t>Chat Panel Overview</a:t>
            </a:r>
          </a:p>
        </p:txBody>
      </p:sp>
      <p:pic>
        <p:nvPicPr>
          <p:cNvPr id="12" name="Content Placeholder 11" descr="screen capture of the chat panel showing multiple chat channels">
            <a:extLst>
              <a:ext uri="{FF2B5EF4-FFF2-40B4-BE49-F238E27FC236}">
                <a16:creationId xmlns:a16="http://schemas.microsoft.com/office/drawing/2014/main" id="{941E237D-08C3-4CFE-B44D-EFD8857D2377}"/>
              </a:ext>
            </a:extLst>
          </p:cNvPr>
          <p:cNvPicPr>
            <a:picLocks noGrp="1" noChangeAspect="1"/>
          </p:cNvPicPr>
          <p:nvPr>
            <p:ph idx="1"/>
          </p:nvPr>
        </p:nvPicPr>
        <p:blipFill>
          <a:blip r:embed="rId3"/>
          <a:stretch>
            <a:fillRect/>
          </a:stretch>
        </p:blipFill>
        <p:spPr>
          <a:xfrm>
            <a:off x="311150" y="1671141"/>
            <a:ext cx="8520113" cy="4425355"/>
          </a:xfrm>
          <a:prstGeom prst="rect">
            <a:avLst/>
          </a:prstGeom>
          <a:ln>
            <a:solidFill>
              <a:schemeClr val="tx1"/>
            </a:solidFill>
          </a:ln>
        </p:spPr>
      </p:pic>
    </p:spTree>
    <p:extLst>
      <p:ext uri="{BB962C8B-B14F-4D97-AF65-F5344CB8AC3E}">
        <p14:creationId xmlns:p14="http://schemas.microsoft.com/office/powerpoint/2010/main" val="301120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2D6D-334E-47BE-B9E3-9AC422AC258C}"/>
              </a:ext>
            </a:extLst>
          </p:cNvPr>
          <p:cNvSpPr>
            <a:spLocks noGrp="1"/>
          </p:cNvSpPr>
          <p:nvPr>
            <p:ph type="title"/>
          </p:nvPr>
        </p:nvSpPr>
        <p:spPr/>
        <p:txBody>
          <a:bodyPr/>
          <a:lstStyle/>
          <a:p>
            <a:r>
              <a:rPr lang="en-US" dirty="0"/>
              <a:t>Chat Channels</a:t>
            </a:r>
          </a:p>
        </p:txBody>
      </p:sp>
      <p:pic>
        <p:nvPicPr>
          <p:cNvPr id="7" name="Content Placeholder 6" descr="screen capture of the chat channels">
            <a:extLst>
              <a:ext uri="{FF2B5EF4-FFF2-40B4-BE49-F238E27FC236}">
                <a16:creationId xmlns:a16="http://schemas.microsoft.com/office/drawing/2014/main" id="{99D0F519-F90F-4BB8-83CD-85618E01897F}"/>
              </a:ext>
            </a:extLst>
          </p:cNvPr>
          <p:cNvPicPr>
            <a:picLocks noGrp="1" noChangeAspect="1"/>
          </p:cNvPicPr>
          <p:nvPr>
            <p:ph idx="1"/>
          </p:nvPr>
        </p:nvPicPr>
        <p:blipFill>
          <a:blip r:embed="rId3"/>
          <a:stretch>
            <a:fillRect/>
          </a:stretch>
        </p:blipFill>
        <p:spPr>
          <a:xfrm>
            <a:off x="3312806" y="1544638"/>
            <a:ext cx="2516801" cy="4678362"/>
          </a:xfrm>
          <a:prstGeom prst="rect">
            <a:avLst/>
          </a:prstGeom>
          <a:ln>
            <a:solidFill>
              <a:schemeClr val="tx1"/>
            </a:solidFill>
          </a:ln>
        </p:spPr>
      </p:pic>
    </p:spTree>
    <p:extLst>
      <p:ext uri="{BB962C8B-B14F-4D97-AF65-F5344CB8AC3E}">
        <p14:creationId xmlns:p14="http://schemas.microsoft.com/office/powerpoint/2010/main" val="42577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9421E-4AD8-4538-8B6D-C4B62EAF1BEE}"/>
              </a:ext>
            </a:extLst>
          </p:cNvPr>
          <p:cNvSpPr>
            <a:spLocks noGrp="1"/>
          </p:cNvSpPr>
          <p:nvPr>
            <p:ph type="title"/>
          </p:nvPr>
        </p:nvSpPr>
        <p:spPr/>
        <p:txBody>
          <a:bodyPr/>
          <a:lstStyle/>
          <a:p>
            <a:r>
              <a:rPr lang="en-US" dirty="0"/>
              <a:t>Supervised Private Chat</a:t>
            </a:r>
          </a:p>
        </p:txBody>
      </p:sp>
      <p:graphicFrame>
        <p:nvGraphicFramePr>
          <p:cNvPr id="4" name="Content Placeholder 3">
            <a:extLst>
              <a:ext uri="{FF2B5EF4-FFF2-40B4-BE49-F238E27FC236}">
                <a16:creationId xmlns:a16="http://schemas.microsoft.com/office/drawing/2014/main" id="{13F1A785-9B6F-4C94-8165-CEB8E3CA0F5D}"/>
              </a:ex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1889211884"/>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245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Sharing Content and Engaging Learners</a:t>
            </a:r>
          </a:p>
        </p:txBody>
      </p:sp>
    </p:spTree>
    <p:extLst>
      <p:ext uri="{BB962C8B-B14F-4D97-AF65-F5344CB8AC3E}">
        <p14:creationId xmlns:p14="http://schemas.microsoft.com/office/powerpoint/2010/main" val="31383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p:txBody>
          <a:bodyPr/>
          <a:lstStyle/>
          <a:p>
            <a:r>
              <a:rPr lang="en-US" altLang="en-US"/>
              <a:t>Sharing Content</a:t>
            </a:r>
          </a:p>
        </p:txBody>
      </p:sp>
      <p:pic>
        <p:nvPicPr>
          <p:cNvPr id="6" name="Content Placeholder 5" descr="screenshot of an active collaborate session with the share content panel open">
            <a:extLst>
              <a:ext uri="{FF2B5EF4-FFF2-40B4-BE49-F238E27FC236}">
                <a16:creationId xmlns:a16="http://schemas.microsoft.com/office/drawing/2014/main" id="{552DC93F-9927-4734-9774-4B36A199B607}"/>
              </a:ext>
            </a:extLst>
          </p:cNvPr>
          <p:cNvPicPr>
            <a:picLocks noGrp="1" noChangeAspect="1"/>
          </p:cNvPicPr>
          <p:nvPr>
            <p:ph idx="1"/>
          </p:nvPr>
        </p:nvPicPr>
        <p:blipFill>
          <a:blip r:embed="rId3"/>
          <a:stretch>
            <a:fillRect/>
          </a:stretch>
        </p:blipFill>
        <p:spPr>
          <a:xfrm>
            <a:off x="1157150" y="2035809"/>
            <a:ext cx="6828112" cy="3696020"/>
          </a:xfrm>
          <a:ln w="12700">
            <a:solidFill>
              <a:schemeClr val="tx1"/>
            </a:solidFill>
          </a:ln>
        </p:spPr>
      </p:pic>
    </p:spTree>
    <p:extLst>
      <p:ext uri="{BB962C8B-B14F-4D97-AF65-F5344CB8AC3E}">
        <p14:creationId xmlns:p14="http://schemas.microsoft.com/office/powerpoint/2010/main" val="294214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2"/>
          <p:cNvSpPr>
            <a:spLocks noGrp="1"/>
          </p:cNvSpPr>
          <p:nvPr>
            <p:ph type="title"/>
          </p:nvPr>
        </p:nvSpPr>
        <p:spPr/>
        <p:txBody>
          <a:bodyPr/>
          <a:lstStyle/>
          <a:p>
            <a:pPr eaLnBrk="1" hangingPunct="1"/>
            <a:r>
              <a:rPr lang="en-US" altLang="en-US" dirty="0">
                <a:ea typeface="ＭＳ Ｐゴシック" panose="020B0600070205080204" pitchFamily="34" charset="-128"/>
              </a:rPr>
              <a:t>Application Share</a:t>
            </a:r>
          </a:p>
        </p:txBody>
      </p:sp>
      <p:graphicFrame>
        <p:nvGraphicFramePr>
          <p:cNvPr id="5" name="Content Placeholder 4">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163984262"/>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93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3"/>
          <p:cNvSpPr>
            <a:spLocks noGrp="1"/>
          </p:cNvSpPr>
          <p:nvPr>
            <p:ph type="title"/>
          </p:nvPr>
        </p:nvSpPr>
        <p:spPr/>
        <p:txBody>
          <a:bodyPr/>
          <a:lstStyle/>
          <a:p>
            <a:r>
              <a:rPr lang="en-US" altLang="en-US"/>
              <a:t>Whiteboard Orientation</a:t>
            </a:r>
          </a:p>
        </p:txBody>
      </p:sp>
      <p:pic>
        <p:nvPicPr>
          <p:cNvPr id="4" name="Content Placeholder 3" descr="screen capture of an active whiteboard that shows the whiteboard tools and whiteboard area."/>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1150" y="1637305"/>
            <a:ext cx="8520113" cy="4493028"/>
          </a:xfrm>
          <a:prstGeom prst="rect">
            <a:avLst/>
          </a:prstGeom>
        </p:spPr>
      </p:pic>
    </p:spTree>
    <p:extLst>
      <p:ext uri="{BB962C8B-B14F-4D97-AF65-F5344CB8AC3E}">
        <p14:creationId xmlns:p14="http://schemas.microsoft.com/office/powerpoint/2010/main" val="220113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2"/>
          <p:cNvSpPr>
            <a:spLocks noGrp="1"/>
          </p:cNvSpPr>
          <p:nvPr>
            <p:ph type="title"/>
          </p:nvPr>
        </p:nvSpPr>
        <p:spPr/>
        <p:txBody>
          <a:bodyPr/>
          <a:lstStyle/>
          <a:p>
            <a:pPr eaLnBrk="1" hangingPunct="1"/>
            <a:r>
              <a:rPr lang="en-US" altLang="en-US">
                <a:ea typeface="ＭＳ Ｐゴシック" panose="020B0600070205080204" pitchFamily="34" charset="-128"/>
              </a:rPr>
              <a:t>Using the Whiteboard</a:t>
            </a:r>
          </a:p>
        </p:txBody>
      </p:sp>
      <p:graphicFrame>
        <p:nvGraphicFramePr>
          <p:cNvPr id="2" name="Content Placeholder 1">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2546524815"/>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979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p:nvPr>
        </p:nvSpPr>
        <p:spPr/>
        <p:txBody>
          <a:bodyPr/>
          <a:lstStyle/>
          <a:p>
            <a:r>
              <a:rPr lang="en-US" altLang="en-US"/>
              <a:t>Saving Whiteboard Content</a:t>
            </a:r>
          </a:p>
        </p:txBody>
      </p:sp>
      <p:pic>
        <p:nvPicPr>
          <p:cNvPr id="5" name="Content Placeholder 3" descr="screen capture that shows how a user can save a copy of the whiteboard"/>
          <p:cNvPicPr>
            <a:picLocks noGrp="1" noChangeAspect="1"/>
          </p:cNvPicPr>
          <p:nvPr>
            <p:ph idx="1"/>
          </p:nvPr>
        </p:nvPicPr>
        <p:blipFill>
          <a:blip r:embed="rId3"/>
          <a:stretch>
            <a:fillRect/>
          </a:stretch>
        </p:blipFill>
        <p:spPr>
          <a:xfrm>
            <a:off x="1718825" y="2421914"/>
            <a:ext cx="5704762" cy="2923809"/>
          </a:xfrm>
          <a:ln w="12700">
            <a:solidFill>
              <a:srgbClr val="000000"/>
            </a:solidFill>
          </a:ln>
        </p:spPr>
      </p:pic>
    </p:spTree>
    <p:extLst>
      <p:ext uri="{BB962C8B-B14F-4D97-AF65-F5344CB8AC3E}">
        <p14:creationId xmlns:p14="http://schemas.microsoft.com/office/powerpoint/2010/main" val="345248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2"/>
          <p:cNvSpPr>
            <a:spLocks noGrp="1"/>
          </p:cNvSpPr>
          <p:nvPr>
            <p:ph type="title"/>
          </p:nvPr>
        </p:nvSpPr>
        <p:spPr/>
        <p:txBody>
          <a:bodyPr/>
          <a:lstStyle/>
          <a:p>
            <a:r>
              <a:rPr lang="en-US" altLang="en-US" dirty="0"/>
              <a:t>Understanding Session Roles</a:t>
            </a:r>
          </a:p>
        </p:txBody>
      </p:sp>
      <p:graphicFrame>
        <p:nvGraphicFramePr>
          <p:cNvPr id="4" name="Content Placeholder 3" title="horizonal bullet list identifying session roles"/>
          <p:cNvGraphicFramePr>
            <a:graphicFrameLocks noGrp="1"/>
          </p:cNvGraphicFramePr>
          <p:nvPr>
            <p:ph type="pic" sz="quarter" idx="10"/>
            <p:extLst>
              <p:ext uri="{D42A27DB-BD31-4B8C-83A1-F6EECF244321}">
                <p14:modId xmlns:p14="http://schemas.microsoft.com/office/powerpoint/2010/main" val="3761570020"/>
              </p:ext>
            </p:extLst>
          </p:nvPr>
        </p:nvGraphicFramePr>
        <p:xfrm>
          <a:off x="312738" y="1404938"/>
          <a:ext cx="8518525" cy="4492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592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pPr eaLnBrk="1" hangingPunct="1"/>
            <a:r>
              <a:rPr lang="en-US" altLang="en-US" dirty="0">
                <a:ea typeface="ＭＳ Ｐゴシック" panose="020B0600070205080204" pitchFamily="34" charset="-128"/>
              </a:rPr>
              <a:t>Content Editing Tools</a:t>
            </a:r>
          </a:p>
        </p:txBody>
      </p:sp>
      <p:graphicFrame>
        <p:nvGraphicFramePr>
          <p:cNvPr id="5" name="Content Placeholder 4">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2980785304"/>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5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1451460916"/>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4214" name="TextBox 10"/>
          <p:cNvSpPr txBox="1">
            <a:spLocks noChangeArrowheads="1"/>
          </p:cNvSpPr>
          <p:nvPr/>
        </p:nvSpPr>
        <p:spPr bwMode="auto">
          <a:xfrm>
            <a:off x="5105400" y="1676400"/>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t>Online</a:t>
            </a:r>
          </a:p>
        </p:txBody>
      </p:sp>
      <p:sp>
        <p:nvSpPr>
          <p:cNvPr id="94213" name="TextBox 9"/>
          <p:cNvSpPr txBox="1">
            <a:spLocks noChangeArrowheads="1"/>
          </p:cNvSpPr>
          <p:nvPr/>
        </p:nvSpPr>
        <p:spPr bwMode="auto">
          <a:xfrm>
            <a:off x="3657600" y="3382963"/>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Hybrid</a:t>
            </a:r>
          </a:p>
        </p:txBody>
      </p:sp>
      <p:sp>
        <p:nvSpPr>
          <p:cNvPr id="94212" name="TextBox 8"/>
          <p:cNvSpPr txBox="1">
            <a:spLocks noChangeArrowheads="1"/>
          </p:cNvSpPr>
          <p:nvPr/>
        </p:nvSpPr>
        <p:spPr bwMode="auto">
          <a:xfrm>
            <a:off x="2268538" y="1676400"/>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F2F</a:t>
            </a:r>
          </a:p>
        </p:txBody>
      </p:sp>
      <p:sp>
        <p:nvSpPr>
          <p:cNvPr id="94211" name="Title 4"/>
          <p:cNvSpPr>
            <a:spLocks noGrp="1"/>
          </p:cNvSpPr>
          <p:nvPr>
            <p:ph type="title"/>
          </p:nvPr>
        </p:nvSpPr>
        <p:spPr/>
        <p:txBody>
          <a:bodyPr/>
          <a:lstStyle/>
          <a:p>
            <a:pPr eaLnBrk="1" hangingPunct="1"/>
            <a:r>
              <a:rPr lang="en-US" altLang="en-US" dirty="0">
                <a:ea typeface="ＭＳ Ｐゴシック" panose="020B0600070205080204" pitchFamily="34" charset="-128"/>
              </a:rPr>
              <a:t>Whiteboard Activity</a:t>
            </a:r>
          </a:p>
        </p:txBody>
      </p:sp>
    </p:spTree>
    <p:extLst>
      <p:ext uri="{BB962C8B-B14F-4D97-AF65-F5344CB8AC3E}">
        <p14:creationId xmlns:p14="http://schemas.microsoft.com/office/powerpoint/2010/main" val="15461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le 2"/>
          <p:cNvSpPr>
            <a:spLocks noGrp="1"/>
          </p:cNvSpPr>
          <p:nvPr>
            <p:ph type="title"/>
          </p:nvPr>
        </p:nvSpPr>
        <p:spPr/>
        <p:txBody>
          <a:bodyPr/>
          <a:lstStyle/>
          <a:p>
            <a:pPr eaLnBrk="1" hangingPunct="1"/>
            <a:r>
              <a:rPr lang="en-US" altLang="en-US" dirty="0">
                <a:ea typeface="ＭＳ Ｐゴシック" panose="020B0600070205080204" pitchFamily="34" charset="-128"/>
              </a:rPr>
              <a:t>Share Files</a:t>
            </a:r>
          </a:p>
        </p:txBody>
      </p:sp>
      <p:pic>
        <p:nvPicPr>
          <p:cNvPr id="9" name="Content Placeholder 8" descr="Screenshot of the share files window with three files uploaded for share.">
            <a:extLst>
              <a:ext uri="{FF2B5EF4-FFF2-40B4-BE49-F238E27FC236}">
                <a16:creationId xmlns:a16="http://schemas.microsoft.com/office/drawing/2014/main" id="{C113E1EF-0446-48FF-B940-86E91B203517}"/>
              </a:ext>
            </a:extLst>
          </p:cNvPr>
          <p:cNvPicPr>
            <a:picLocks noGrp="1" noChangeAspect="1"/>
          </p:cNvPicPr>
          <p:nvPr>
            <p:ph sz="half" idx="1"/>
          </p:nvPr>
        </p:nvPicPr>
        <p:blipFill>
          <a:blip r:embed="rId3"/>
          <a:stretch>
            <a:fillRect/>
          </a:stretch>
        </p:blipFill>
        <p:spPr>
          <a:xfrm>
            <a:off x="974063" y="1398588"/>
            <a:ext cx="2860411" cy="4778375"/>
          </a:xfrm>
          <a:ln w="12700">
            <a:solidFill>
              <a:schemeClr val="tx1"/>
            </a:solidFill>
          </a:ln>
        </p:spPr>
      </p:pic>
      <p:pic>
        <p:nvPicPr>
          <p:cNvPr id="11" name="Content Placeholder 10" descr="A screenshot of a cell phone&#10;&#10;Description generated with very high confidence">
            <a:extLst>
              <a:ext uri="{FF2B5EF4-FFF2-40B4-BE49-F238E27FC236}">
                <a16:creationId xmlns:a16="http://schemas.microsoft.com/office/drawing/2014/main" id="{E03360E9-5CC6-4FAB-A5AE-EF644B25802F}"/>
              </a:ext>
            </a:extLst>
          </p:cNvPr>
          <p:cNvPicPr>
            <a:picLocks noGrp="1" noChangeAspect="1"/>
          </p:cNvPicPr>
          <p:nvPr>
            <p:ph sz="half" idx="2"/>
          </p:nvPr>
        </p:nvPicPr>
        <p:blipFill>
          <a:blip r:embed="rId4"/>
          <a:stretch>
            <a:fillRect/>
          </a:stretch>
        </p:blipFill>
        <p:spPr>
          <a:xfrm>
            <a:off x="5309526" y="1398588"/>
            <a:ext cx="2860411" cy="4778375"/>
          </a:xfrm>
          <a:ln w="12700">
            <a:solidFill>
              <a:schemeClr val="tx1"/>
            </a:solidFill>
          </a:ln>
        </p:spPr>
      </p:pic>
    </p:spTree>
    <p:extLst>
      <p:ext uri="{BB962C8B-B14F-4D97-AF65-F5344CB8AC3E}">
        <p14:creationId xmlns:p14="http://schemas.microsoft.com/office/powerpoint/2010/main" val="5686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Persistent Content</a:t>
            </a:r>
            <a:endParaRPr lang="en-US" dirty="0"/>
          </a:p>
        </p:txBody>
      </p:sp>
      <p:graphicFrame>
        <p:nvGraphicFramePr>
          <p:cNvPr id="6" name="Content Placeholder 5">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2012977545"/>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594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8D43-9AF4-4759-BAE2-195C9E96DFC4}"/>
              </a:ext>
            </a:extLst>
          </p:cNvPr>
          <p:cNvSpPr>
            <a:spLocks noGrp="1"/>
          </p:cNvSpPr>
          <p:nvPr>
            <p:ph type="title"/>
          </p:nvPr>
        </p:nvSpPr>
        <p:spPr/>
        <p:txBody>
          <a:bodyPr>
            <a:normAutofit/>
          </a:bodyPr>
          <a:lstStyle/>
          <a:p>
            <a:r>
              <a:rPr lang="en-US" dirty="0"/>
              <a:t>Remove and Rename Files</a:t>
            </a:r>
          </a:p>
        </p:txBody>
      </p:sp>
      <p:pic>
        <p:nvPicPr>
          <p:cNvPr id="5" name="Content Placeholder 4" descr="screen capture of the share files panel with the File options menu open showing the remove file and rename file options.">
            <a:extLst>
              <a:ext uri="{FF2B5EF4-FFF2-40B4-BE49-F238E27FC236}">
                <a16:creationId xmlns:a16="http://schemas.microsoft.com/office/drawing/2014/main" id="{EA40CDA8-F05C-4A40-8A83-51EC12EF74F2}"/>
              </a:ext>
            </a:extLst>
          </p:cNvPr>
          <p:cNvPicPr>
            <a:picLocks noGrp="1" noChangeAspect="1"/>
          </p:cNvPicPr>
          <p:nvPr>
            <p:ph idx="1"/>
          </p:nvPr>
        </p:nvPicPr>
        <p:blipFill>
          <a:blip r:embed="rId3"/>
          <a:stretch>
            <a:fillRect/>
          </a:stretch>
        </p:blipFill>
        <p:spPr>
          <a:xfrm>
            <a:off x="3060183" y="1544638"/>
            <a:ext cx="3022047" cy="4678362"/>
          </a:xfrm>
          <a:ln w="12700">
            <a:solidFill>
              <a:schemeClr val="tx1"/>
            </a:solidFill>
          </a:ln>
        </p:spPr>
      </p:pic>
    </p:spTree>
    <p:extLst>
      <p:ext uri="{BB962C8B-B14F-4D97-AF65-F5344CB8AC3E}">
        <p14:creationId xmlns:p14="http://schemas.microsoft.com/office/powerpoint/2010/main" val="5225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le 2"/>
          <p:cNvSpPr>
            <a:spLocks noGrp="1"/>
          </p:cNvSpPr>
          <p:nvPr>
            <p:ph type="title"/>
          </p:nvPr>
        </p:nvSpPr>
        <p:spPr/>
        <p:txBody>
          <a:bodyPr/>
          <a:lstStyle/>
          <a:p>
            <a:r>
              <a:rPr lang="en-US" altLang="en-US"/>
              <a:t>Navigating a Shared File</a:t>
            </a:r>
            <a:endParaRPr lang="en-US" altLang="en-US" dirty="0"/>
          </a:p>
        </p:txBody>
      </p:sp>
      <p:pic>
        <p:nvPicPr>
          <p:cNvPr id="5" name="Content Placeholder 4" descr="screen capture that shows the ways to navigate a shared file"/>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1150" y="1619014"/>
            <a:ext cx="8520113" cy="4529610"/>
          </a:xfrm>
          <a:prstGeom prst="rect">
            <a:avLst/>
          </a:prstGeom>
          <a:ln>
            <a:solidFill>
              <a:schemeClr val="tx1"/>
            </a:solidFill>
          </a:ln>
        </p:spPr>
      </p:pic>
    </p:spTree>
    <p:extLst>
      <p:ext uri="{BB962C8B-B14F-4D97-AF65-F5344CB8AC3E}">
        <p14:creationId xmlns:p14="http://schemas.microsoft.com/office/powerpoint/2010/main" val="159651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2"/>
          <p:cNvSpPr>
            <a:spLocks noGrp="1"/>
          </p:cNvSpPr>
          <p:nvPr>
            <p:ph type="title"/>
          </p:nvPr>
        </p:nvSpPr>
        <p:spPr/>
        <p:txBody>
          <a:bodyPr/>
          <a:lstStyle/>
          <a:p>
            <a:pPr eaLnBrk="1" hangingPunct="1"/>
            <a:r>
              <a:rPr lang="en-US" altLang="en-US">
                <a:ea typeface="ＭＳ Ｐゴシック" panose="020B0600070205080204" pitchFamily="34" charset="-128"/>
              </a:rPr>
              <a:t>Session Settings</a:t>
            </a:r>
          </a:p>
        </p:txBody>
      </p:sp>
      <p:graphicFrame>
        <p:nvGraphicFramePr>
          <p:cNvPr id="5" name="Content Placeholder 4">
            <a:extLst>
              <a:ext uri="{C183D7F6-B498-43B3-948B-1728B52AA6E4}">
                <adec:decorative xmlns:adec="http://schemas.microsoft.com/office/drawing/2017/decorative" xmlns="" val="1"/>
              </a:ext>
            </a:extLst>
          </p:cNvPr>
          <p:cNvGraphicFramePr>
            <a:graphicFrameLocks noGrp="1"/>
          </p:cNvGraphicFramePr>
          <p:nvPr>
            <p:ph sz="half" idx="2"/>
            <p:extLst>
              <p:ext uri="{D42A27DB-BD31-4B8C-83A1-F6EECF244321}">
                <p14:modId xmlns:p14="http://schemas.microsoft.com/office/powerpoint/2010/main" val="71491926"/>
              </p:ext>
            </p:extLst>
          </p:nvPr>
        </p:nvGraphicFramePr>
        <p:xfrm>
          <a:off x="4648200" y="1398588"/>
          <a:ext cx="4183063"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descr="screen capture highlighting where session settings are located within the my settings panel" title="My Settings Panel Session Settings"/>
          <p:cNvPicPr>
            <a:picLocks noGrp="1" noChangeAspect="1"/>
          </p:cNvPicPr>
          <p:nvPr>
            <p:ph sz="half" idx="1"/>
          </p:nvPr>
        </p:nvPicPr>
        <p:blipFill>
          <a:blip r:embed="rId8"/>
          <a:stretch>
            <a:fillRect/>
          </a:stretch>
        </p:blipFill>
        <p:spPr>
          <a:xfrm>
            <a:off x="1259732" y="1398588"/>
            <a:ext cx="2289074" cy="4778375"/>
          </a:xfrm>
          <a:prstGeom prst="rect">
            <a:avLst/>
          </a:prstGeom>
          <a:ln w="12700">
            <a:solidFill>
              <a:schemeClr val="tx1"/>
            </a:solidFill>
          </a:ln>
        </p:spPr>
      </p:pic>
    </p:spTree>
    <p:extLst>
      <p:ext uri="{BB962C8B-B14F-4D97-AF65-F5344CB8AC3E}">
        <p14:creationId xmlns:p14="http://schemas.microsoft.com/office/powerpoint/2010/main" val="217021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2"/>
          <p:cNvSpPr>
            <a:spLocks noGrp="1"/>
          </p:cNvSpPr>
          <p:nvPr>
            <p:ph type="title"/>
          </p:nvPr>
        </p:nvSpPr>
        <p:spPr/>
        <p:txBody>
          <a:bodyPr/>
          <a:lstStyle/>
          <a:p>
            <a:r>
              <a:rPr lang="en-US" altLang="en-US" dirty="0">
                <a:ea typeface="ＭＳ Ｐゴシック" panose="020B0600070205080204" pitchFamily="34" charset="-128"/>
              </a:rPr>
              <a:t>Session Recording</a:t>
            </a:r>
          </a:p>
        </p:txBody>
      </p:sp>
      <p:graphicFrame>
        <p:nvGraphicFramePr>
          <p:cNvPr id="4" name="Content Placeholder 3">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2665589923"/>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56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1475124273"/>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screen capture of the sesion menu icon" title="session menu icon"/>
          <p:cNvPicPr>
            <a:picLocks noChangeAspect="1"/>
          </p:cNvPicPr>
          <p:nvPr/>
        </p:nvPicPr>
        <p:blipFill>
          <a:blip r:embed="rId8"/>
          <a:stretch>
            <a:fillRect/>
          </a:stretch>
        </p:blipFill>
        <p:spPr>
          <a:xfrm>
            <a:off x="412516" y="1329965"/>
            <a:ext cx="786574" cy="781223"/>
          </a:xfrm>
          <a:prstGeom prst="rect">
            <a:avLst/>
          </a:prstGeom>
          <a:effectLst/>
        </p:spPr>
      </p:pic>
      <p:sp>
        <p:nvSpPr>
          <p:cNvPr id="100355" name="Rectangle 2"/>
          <p:cNvSpPr>
            <a:spLocks noGrp="1" noChangeArrowheads="1"/>
          </p:cNvSpPr>
          <p:nvPr>
            <p:ph type="title"/>
          </p:nvPr>
        </p:nvSpPr>
        <p:spPr/>
        <p:txBody>
          <a:bodyPr/>
          <a:lstStyle/>
          <a:p>
            <a:r>
              <a:rPr lang="en-US" altLang="en-US">
                <a:ea typeface="ＭＳ Ｐゴシック" panose="020B0600070205080204" pitchFamily="34" charset="-128"/>
              </a:rPr>
              <a:t>Recording a Session</a:t>
            </a:r>
          </a:p>
        </p:txBody>
      </p:sp>
    </p:spTree>
    <p:extLst>
      <p:ext uri="{BB962C8B-B14F-4D97-AF65-F5344CB8AC3E}">
        <p14:creationId xmlns:p14="http://schemas.microsoft.com/office/powerpoint/2010/main" val="187839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Menu</a:t>
            </a:r>
          </a:p>
        </p:txBody>
      </p:sp>
      <p:pic>
        <p:nvPicPr>
          <p:cNvPr id="8" name="Content Placeholder 7" descr="screen capture of recording menu" title="recording menu"/>
          <p:cNvPicPr>
            <a:picLocks noGrp="1" noChangeAspect="1"/>
          </p:cNvPicPr>
          <p:nvPr>
            <p:ph idx="1"/>
          </p:nvPr>
        </p:nvPicPr>
        <p:blipFill>
          <a:blip r:embed="rId3"/>
          <a:stretch>
            <a:fillRect/>
          </a:stretch>
        </p:blipFill>
        <p:spPr>
          <a:xfrm>
            <a:off x="558369" y="1544638"/>
            <a:ext cx="8025674" cy="4678362"/>
          </a:xfrm>
          <a:prstGeom prst="rect">
            <a:avLst/>
          </a:prstGeom>
        </p:spPr>
      </p:pic>
    </p:spTree>
    <p:extLst>
      <p:ext uri="{BB962C8B-B14F-4D97-AF65-F5344CB8AC3E}">
        <p14:creationId xmlns:p14="http://schemas.microsoft.com/office/powerpoint/2010/main" val="197738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E3E4-C29D-44E1-A0F2-9EAB3C1DE571}"/>
              </a:ext>
            </a:extLst>
          </p:cNvPr>
          <p:cNvSpPr>
            <a:spLocks noGrp="1"/>
          </p:cNvSpPr>
          <p:nvPr>
            <p:ph type="title"/>
          </p:nvPr>
        </p:nvSpPr>
        <p:spPr/>
        <p:txBody>
          <a:bodyPr>
            <a:normAutofit/>
          </a:bodyPr>
          <a:lstStyle/>
          <a:p>
            <a:r>
              <a:rPr lang="en-US" dirty="0"/>
              <a:t>Session Inactivity</a:t>
            </a:r>
          </a:p>
        </p:txBody>
      </p:sp>
      <p:graphicFrame>
        <p:nvGraphicFramePr>
          <p:cNvPr id="4" name="Content Placeholder 3">
            <a:extLst>
              <a:ext uri="{FF2B5EF4-FFF2-40B4-BE49-F238E27FC236}">
                <a16:creationId xmlns:a16="http://schemas.microsoft.com/office/drawing/2014/main" id="{B067A4BA-33F2-437F-B274-2D77114F4648}"/>
              </a:ex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3150809708"/>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8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itle 2"/>
          <p:cNvSpPr>
            <a:spLocks noGrp="1"/>
          </p:cNvSpPr>
          <p:nvPr>
            <p:ph type="title"/>
          </p:nvPr>
        </p:nvSpPr>
        <p:spPr/>
        <p:txBody>
          <a:bodyPr/>
          <a:lstStyle/>
          <a:p>
            <a:pPr eaLnBrk="1" hangingPunct="1"/>
            <a:r>
              <a:rPr lang="en-US" altLang="en-US" dirty="0">
                <a:ea typeface="ＭＳ Ｐゴシック" panose="020B0600070205080204" pitchFamily="34" charset="-128"/>
              </a:rPr>
              <a:t>Primary Use Cases</a:t>
            </a:r>
          </a:p>
        </p:txBody>
      </p:sp>
      <p:graphicFrame>
        <p:nvGraphicFramePr>
          <p:cNvPr id="4" name="Content Placeholder 3" title="primary use cases smart art"/>
          <p:cNvGraphicFramePr>
            <a:graphicFrameLocks noGrp="1"/>
          </p:cNvGraphicFramePr>
          <p:nvPr>
            <p:ph idx="1"/>
            <p:extLst>
              <p:ext uri="{D42A27DB-BD31-4B8C-83A1-F6EECF244321}">
                <p14:modId xmlns:p14="http://schemas.microsoft.com/office/powerpoint/2010/main" val="2047471092"/>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1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itle 1"/>
          <p:cNvSpPr>
            <a:spLocks noGrp="1"/>
          </p:cNvSpPr>
          <p:nvPr>
            <p:ph type="title"/>
          </p:nvPr>
        </p:nvSpPr>
        <p:spPr/>
        <p:txBody>
          <a:bodyPr/>
          <a:lstStyle/>
          <a:p>
            <a:pPr eaLnBrk="1" hangingPunct="1"/>
            <a:r>
              <a:rPr lang="en-US" altLang="en-US">
                <a:ea typeface="ＭＳ Ｐゴシック" panose="020B0600070205080204" pitchFamily="34" charset="-128"/>
              </a:rPr>
              <a:t>Best Practices</a:t>
            </a:r>
          </a:p>
        </p:txBody>
      </p:sp>
      <p:graphicFrame>
        <p:nvGraphicFramePr>
          <p:cNvPr id="4" name="Content Placeholder 3" title="best practices smart art"/>
          <p:cNvGraphicFramePr>
            <a:graphicFrameLocks noGrp="1"/>
          </p:cNvGraphicFramePr>
          <p:nvPr>
            <p:ph idx="1"/>
            <p:extLst>
              <p:ext uri="{D42A27DB-BD31-4B8C-83A1-F6EECF244321}">
                <p14:modId xmlns:p14="http://schemas.microsoft.com/office/powerpoint/2010/main" val="3545010895"/>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1684094"/>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itle 1"/>
          <p:cNvSpPr>
            <a:spLocks noGrp="1"/>
          </p:cNvSpPr>
          <p:nvPr>
            <p:ph type="title"/>
          </p:nvPr>
        </p:nvSpPr>
        <p:spPr/>
        <p:txBody>
          <a:bodyPr/>
          <a:lstStyle/>
          <a:p>
            <a:pPr eaLnBrk="1" hangingPunct="1"/>
            <a:r>
              <a:rPr lang="en-US" altLang="en-US">
                <a:ea typeface="ＭＳ Ｐゴシック" panose="020B0600070205080204" pitchFamily="34" charset="-128"/>
              </a:rPr>
              <a:t>Pre-Session Tips</a:t>
            </a:r>
          </a:p>
        </p:txBody>
      </p:sp>
      <p:graphicFrame>
        <p:nvGraphicFramePr>
          <p:cNvPr id="4" name="Content Placeholder 3" title="pre-session tips"/>
          <p:cNvGraphicFramePr>
            <a:graphicFrameLocks noGrp="1"/>
          </p:cNvGraphicFramePr>
          <p:nvPr>
            <p:ph idx="1"/>
            <p:extLst>
              <p:ext uri="{D42A27DB-BD31-4B8C-83A1-F6EECF244321}">
                <p14:modId xmlns:p14="http://schemas.microsoft.com/office/powerpoint/2010/main" val="2182754836"/>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4945465"/>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C183D7F6-B498-43B3-948B-1728B52AA6E4}">
                <adec:decorative xmlns:adec="http://schemas.microsoft.com/office/drawing/2017/decorative" xmlns="" val="1"/>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64790" y="1790302"/>
            <a:ext cx="640080" cy="439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a:extLst>
              <a:ext uri="{C183D7F6-B498-43B3-948B-1728B52AA6E4}">
                <adec:decorative xmlns:adec="http://schemas.microsoft.com/office/drawing/2017/decorative" xmlns="" val="1"/>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54846" y="2694269"/>
            <a:ext cx="640080" cy="439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C183D7F6-B498-43B3-948B-1728B52AA6E4}">
                <adec:decorative xmlns:adec="http://schemas.microsoft.com/office/drawing/2017/decorative" xmlns="" val="1"/>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54846" y="3664090"/>
            <a:ext cx="640080" cy="439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C183D7F6-B498-43B3-948B-1728B52AA6E4}">
                <adec:decorative xmlns:adec="http://schemas.microsoft.com/office/drawing/2017/decorative" xmlns="" val="1"/>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08399" y="4515139"/>
            <a:ext cx="640080" cy="439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a:extLst>
              <a:ext uri="{C183D7F6-B498-43B3-948B-1728B52AA6E4}">
                <adec:decorative xmlns:adec="http://schemas.microsoft.com/office/drawing/2017/decorative" xmlns="" val="1"/>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08399" y="5431055"/>
            <a:ext cx="640080" cy="439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5" name="Content Placeholder 4" descr="smart art of agenda items" title="agenda complete"/>
          <p:cNvGraphicFramePr>
            <a:graphicFrameLocks noGrp="1"/>
          </p:cNvGraphicFramePr>
          <p:nvPr>
            <p:ph idx="1"/>
            <p:extLst>
              <p:ext uri="{D42A27DB-BD31-4B8C-83A1-F6EECF244321}">
                <p14:modId xmlns:p14="http://schemas.microsoft.com/office/powerpoint/2010/main" val="2883543885"/>
              </p:ext>
            </p:extLst>
          </p:nvPr>
        </p:nvGraphicFramePr>
        <p:xfrm>
          <a:off x="311150" y="1544638"/>
          <a:ext cx="8520113" cy="4678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531" name="Title 2"/>
          <p:cNvSpPr>
            <a:spLocks noGrp="1"/>
          </p:cNvSpPr>
          <p:nvPr>
            <p:ph type="title"/>
          </p:nvPr>
        </p:nvSpPr>
        <p:spPr/>
        <p:txBody>
          <a:bodyPr/>
          <a:lstStyle/>
          <a:p>
            <a:pPr eaLnBrk="1" hangingPunct="1"/>
            <a:r>
              <a:rPr lang="en-US" altLang="en-US" dirty="0">
                <a:ea typeface="ＭＳ Ｐゴシック" panose="020B0600070205080204" pitchFamily="34" charset="-128"/>
              </a:rPr>
              <a:t>Agenda Complete</a:t>
            </a:r>
          </a:p>
        </p:txBody>
      </p:sp>
    </p:spTree>
    <p:extLst>
      <p:ext uri="{BB962C8B-B14F-4D97-AF65-F5344CB8AC3E}">
        <p14:creationId xmlns:p14="http://schemas.microsoft.com/office/powerpoint/2010/main" val="27385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07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First Time User Experience</a:t>
            </a:r>
          </a:p>
        </p:txBody>
      </p:sp>
    </p:spTree>
    <p:extLst>
      <p:ext uri="{BB962C8B-B14F-4D97-AF65-F5344CB8AC3E}">
        <p14:creationId xmlns:p14="http://schemas.microsoft.com/office/powerpoint/2010/main" val="412411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First Time Audio/Video Settings</a:t>
            </a:r>
          </a:p>
        </p:txBody>
      </p:sp>
      <p:pic>
        <p:nvPicPr>
          <p:cNvPr id="18" name="Content Placeholder 17" descr="This screenshot shows the first time audio video setup with an indicator in the middle of the screen and a pop up where the user can either allow or block the access.">
            <a:extLst>
              <a:ext uri="{FF2B5EF4-FFF2-40B4-BE49-F238E27FC236}">
                <a16:creationId xmlns:a16="http://schemas.microsoft.com/office/drawing/2014/main" id="{DEB3266A-0178-498D-ADD7-7F405FB490EB}"/>
              </a:ext>
            </a:extLst>
          </p:cNvPr>
          <p:cNvPicPr>
            <a:picLocks noGrp="1" noChangeAspect="1"/>
          </p:cNvPicPr>
          <p:nvPr>
            <p:ph idx="1"/>
          </p:nvPr>
        </p:nvPicPr>
        <p:blipFill>
          <a:blip r:embed="rId3"/>
          <a:stretch>
            <a:fillRect/>
          </a:stretch>
        </p:blipFill>
        <p:spPr>
          <a:xfrm>
            <a:off x="1170451" y="1544638"/>
            <a:ext cx="6801511" cy="4678362"/>
          </a:xfrm>
        </p:spPr>
      </p:pic>
    </p:spTree>
    <p:extLst>
      <p:ext uri="{BB962C8B-B14F-4D97-AF65-F5344CB8AC3E}">
        <p14:creationId xmlns:p14="http://schemas.microsoft.com/office/powerpoint/2010/main" val="125636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le 3"/>
          <p:cNvSpPr>
            <a:spLocks noGrp="1"/>
          </p:cNvSpPr>
          <p:nvPr>
            <p:ph type="title"/>
          </p:nvPr>
        </p:nvSpPr>
        <p:spPr/>
        <p:txBody>
          <a:bodyPr/>
          <a:lstStyle/>
          <a:p>
            <a:r>
              <a:rPr lang="en-US" altLang="en-US" dirty="0"/>
              <a:t>Audio and Video Test</a:t>
            </a:r>
          </a:p>
        </p:txBody>
      </p:sp>
      <p:pic>
        <p:nvPicPr>
          <p:cNvPr id="4" name="Content Placeholder 3" descr="screen capture of video test window" title="Video Test Graphic"/>
          <p:cNvPicPr>
            <a:picLocks noGrp="1" noChangeAspect="1"/>
          </p:cNvPicPr>
          <p:nvPr>
            <p:ph sz="half" idx="1"/>
          </p:nvPr>
        </p:nvPicPr>
        <p:blipFill>
          <a:blip r:embed="rId3"/>
          <a:stretch>
            <a:fillRect/>
          </a:stretch>
        </p:blipFill>
        <p:spPr>
          <a:xfrm>
            <a:off x="499507" y="1825871"/>
            <a:ext cx="3809524" cy="3923809"/>
          </a:xfrm>
          <a:prstGeom prst="rect">
            <a:avLst/>
          </a:prstGeom>
        </p:spPr>
      </p:pic>
      <p:pic>
        <p:nvPicPr>
          <p:cNvPr id="7" name="Content Placeholder 6" descr="screen capture of audio test window" title="audio test window"/>
          <p:cNvPicPr>
            <a:picLocks noGrp="1" noChangeAspect="1"/>
          </p:cNvPicPr>
          <p:nvPr>
            <p:ph sz="half" idx="2"/>
          </p:nvPr>
        </p:nvPicPr>
        <p:blipFill>
          <a:blip r:embed="rId4"/>
          <a:stretch>
            <a:fillRect/>
          </a:stretch>
        </p:blipFill>
        <p:spPr>
          <a:xfrm>
            <a:off x="4648200" y="1825871"/>
            <a:ext cx="4183063" cy="3923809"/>
          </a:xfrm>
          <a:prstGeom prst="rect">
            <a:avLst/>
          </a:prstGeom>
        </p:spPr>
      </p:pic>
    </p:spTree>
    <p:extLst>
      <p:ext uri="{BB962C8B-B14F-4D97-AF65-F5344CB8AC3E}">
        <p14:creationId xmlns:p14="http://schemas.microsoft.com/office/powerpoint/2010/main" val="403378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Bb 2016 Feb">
      <a:dk1>
        <a:srgbClr val="191B23"/>
      </a:dk1>
      <a:lt1>
        <a:sysClr val="window" lastClr="FFFFFF"/>
      </a:lt1>
      <a:dk2>
        <a:srgbClr val="191B23"/>
      </a:dk2>
      <a:lt2>
        <a:srgbClr val="E2E2E2"/>
      </a:lt2>
      <a:accent1>
        <a:srgbClr val="3398CC"/>
      </a:accent1>
      <a:accent2>
        <a:srgbClr val="00CC90"/>
      </a:accent2>
      <a:accent3>
        <a:srgbClr val="FFCD00"/>
      </a:accent3>
      <a:accent4>
        <a:srgbClr val="FF7F41"/>
      </a:accent4>
      <a:accent5>
        <a:srgbClr val="FF0066"/>
      </a:accent5>
      <a:accent6>
        <a:srgbClr val="C800A1"/>
      </a:accent6>
      <a:hlink>
        <a:srgbClr val="3398CC"/>
      </a:hlink>
      <a:folHlink>
        <a:srgbClr val="E2E2E2"/>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E606DE1E-3157-4411-83DA-AC82656846B6}" vid="{F95394A4-1341-43DA-B584-6F7F21E9B1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EF88D370B3274785813648F13BD48E" ma:contentTypeVersion="11" ma:contentTypeDescription="Create a new document." ma:contentTypeScope="" ma:versionID="7fb5794d39faa56e85f9447f7bd14014">
  <xsd:schema xmlns:xsd="http://www.w3.org/2001/XMLSchema" xmlns:xs="http://www.w3.org/2001/XMLSchema" xmlns:p="http://schemas.microsoft.com/office/2006/metadata/properties" xmlns:ns2="1be24235-726b-413e-a9c2-4ff4c364a158" xmlns:ns3="a700a301-1895-40ee-af30-9d2e3f1a5277" targetNamespace="http://schemas.microsoft.com/office/2006/metadata/properties" ma:root="true" ma:fieldsID="4b3f3af4c860e3f0627e8cfe6b13158b" ns2:_="" ns3:_="">
    <xsd:import namespace="1be24235-726b-413e-a9c2-4ff4c364a158"/>
    <xsd:import namespace="a700a301-1895-40ee-af30-9d2e3f1a5277"/>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e24235-726b-413e-a9c2-4ff4c364a1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00a301-1895-40ee-af30-9d2e3f1a527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3BE99-9FFB-40D9-AF7A-BECF63B890D5}">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700a301-1895-40ee-af30-9d2e3f1a5277"/>
    <ds:schemaRef ds:uri="http://purl.org/dc/terms/"/>
    <ds:schemaRef ds:uri="http://schemas.openxmlformats.org/package/2006/metadata/core-properties"/>
    <ds:schemaRef ds:uri="1be24235-726b-413e-a9c2-4ff4c364a158"/>
    <ds:schemaRef ds:uri="http://www.w3.org/XML/1998/namespace"/>
  </ds:schemaRefs>
</ds:datastoreItem>
</file>

<file path=customXml/itemProps2.xml><?xml version="1.0" encoding="utf-8"?>
<ds:datastoreItem xmlns:ds="http://schemas.openxmlformats.org/officeDocument/2006/customXml" ds:itemID="{E46C57DA-D6B5-4F74-8481-E2D514A5CB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e24235-726b-413e-a9c2-4ff4c364a158"/>
    <ds:schemaRef ds:uri="a700a301-1895-40ee-af30-9d2e3f1a5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03CBAE-48B7-4DBF-BC9E-AFE2F79AB0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32866</TotalTime>
  <Words>9371</Words>
  <Application>Microsoft Office PowerPoint</Application>
  <PresentationFormat>On-screen Show (4:3)</PresentationFormat>
  <Paragraphs>632</Paragraphs>
  <Slides>64</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ＭＳ Ｐゴシック</vt:lpstr>
      <vt:lpstr>Arial</vt:lpstr>
      <vt:lpstr>Calibri</vt:lpstr>
      <vt:lpstr>Cambria</vt:lpstr>
      <vt:lpstr>Open Sans</vt:lpstr>
      <vt:lpstr>Open Sans Light</vt:lpstr>
      <vt:lpstr>Symbol</vt:lpstr>
      <vt:lpstr>Theme1</vt:lpstr>
      <vt:lpstr>Teaching and Learning with Blackboard Collaborate Web Conferencing</vt:lpstr>
      <vt:lpstr>Agenda</vt:lpstr>
      <vt:lpstr>Browser Based</vt:lpstr>
      <vt:lpstr>Session Roles and Accessing Collaborate</vt:lpstr>
      <vt:lpstr>Understanding Session Roles</vt:lpstr>
      <vt:lpstr>Session Inactivity</vt:lpstr>
      <vt:lpstr>First Time User Experience</vt:lpstr>
      <vt:lpstr>First Time Audio/Video Settings</vt:lpstr>
      <vt:lpstr>Audio and Video Test</vt:lpstr>
      <vt:lpstr>Built-in Tutorials</vt:lpstr>
      <vt:lpstr>Interface Overview</vt:lpstr>
      <vt:lpstr>Understanding the Interface</vt:lpstr>
      <vt:lpstr>Interaction Bar</vt:lpstr>
      <vt:lpstr>Collaborate Panel</vt:lpstr>
      <vt:lpstr>Session Menu</vt:lpstr>
      <vt:lpstr>User Settings</vt:lpstr>
      <vt:lpstr>My Settings: My Profile</vt:lpstr>
      <vt:lpstr>Editing Your Profile Picture</vt:lpstr>
      <vt:lpstr>Availability Status</vt:lpstr>
      <vt:lpstr>My Settings: Audio &amp; Video Settings</vt:lpstr>
      <vt:lpstr>My Settings: Notification Settings</vt:lpstr>
      <vt:lpstr>Hand Raise Tool</vt:lpstr>
      <vt:lpstr>Raise Hand</vt:lpstr>
      <vt:lpstr>Feedback Feature</vt:lpstr>
      <vt:lpstr>Feedback</vt:lpstr>
      <vt:lpstr>Monitoring Feedback</vt:lpstr>
      <vt:lpstr>The Collaborate Panel</vt:lpstr>
      <vt:lpstr>Collaborate Panel Overview</vt:lpstr>
      <vt:lpstr>Attendees Panel</vt:lpstr>
      <vt:lpstr>Attendees Panel Overview</vt:lpstr>
      <vt:lpstr>Attendee Panel Details</vt:lpstr>
      <vt:lpstr>Detaching the Attendee Panel</vt:lpstr>
      <vt:lpstr>Understanding the Detached Attendees Panel</vt:lpstr>
      <vt:lpstr>Session Communication Methods</vt:lpstr>
      <vt:lpstr>Audio and Video Transmission</vt:lpstr>
      <vt:lpstr>Audio and Video Indicators</vt:lpstr>
      <vt:lpstr>Session Telephony</vt:lpstr>
      <vt:lpstr>Anonymous Dial-In</vt:lpstr>
      <vt:lpstr>Understanding Video</vt:lpstr>
      <vt:lpstr>Using Chat Features</vt:lpstr>
      <vt:lpstr>Chat Panel Overview</vt:lpstr>
      <vt:lpstr>Chat Channels</vt:lpstr>
      <vt:lpstr>Supervised Private Chat</vt:lpstr>
      <vt:lpstr>Sharing Content and Engaging Learners</vt:lpstr>
      <vt:lpstr>Sharing Content</vt:lpstr>
      <vt:lpstr>Application Share</vt:lpstr>
      <vt:lpstr>Whiteboard Orientation</vt:lpstr>
      <vt:lpstr>Using the Whiteboard</vt:lpstr>
      <vt:lpstr>Saving Whiteboard Content</vt:lpstr>
      <vt:lpstr>Content Editing Tools</vt:lpstr>
      <vt:lpstr>Whiteboard Activity</vt:lpstr>
      <vt:lpstr>Share Files</vt:lpstr>
      <vt:lpstr>Persistent Content</vt:lpstr>
      <vt:lpstr>Remove and Rename Files</vt:lpstr>
      <vt:lpstr>Navigating a Shared File</vt:lpstr>
      <vt:lpstr>Session Settings</vt:lpstr>
      <vt:lpstr>Session Recording</vt:lpstr>
      <vt:lpstr>Recording a Session</vt:lpstr>
      <vt:lpstr>Recording Menu</vt:lpstr>
      <vt:lpstr>Primary Use Cases</vt:lpstr>
      <vt:lpstr>Best Practices</vt:lpstr>
      <vt:lpstr>Pre-Session Tips</vt:lpstr>
      <vt:lpstr>Agenda Complete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Thompson</dc:creator>
  <cp:lastModifiedBy>Gonzalez, Anna G.</cp:lastModifiedBy>
  <cp:revision>317</cp:revision>
  <dcterms:created xsi:type="dcterms:W3CDTF">2016-06-02T15:52:14Z</dcterms:created>
  <dcterms:modified xsi:type="dcterms:W3CDTF">2020-03-26T15:42:49Z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0x010100C8EF88D370B3274785813648F13BD48E</vt:lpwstr>
  </property>
  <property fmtid="{D5CDD505-2E9C-101B-9397-08002B2CF9AE}" pid="3" name="AuthorIds_UIVersion_512">
    <vt:lpwstr>11</vt:lpwstr>
  </property>
</Properties>
</file>